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comments/modernComment_153_0.xml" ContentType="application/vnd.ms-powerpoint.comment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comments/modernComment_111_943EB3D5.xml" ContentType="application/vnd.ms-powerpoint.comment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modernComment_141_2F1DB595.xml" ContentType="application/vnd.ms-powerpoint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omments/modernComment_1BE_14480E40.xml" ContentType="application/vnd.ms-powerpoint.comments+xml"/>
  <Override PartName="/ppt/comments/modernComment_1C3_0.xml" ContentType="application/vnd.ms-powerpoint.comment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omments/modernComment_1BD_14480E40.xml" ContentType="application/vnd.ms-powerpoint.comment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authors.xml" ContentType="application/vnd.ms-powerpoint.author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321" r:id="rId2"/>
    <p:sldId id="257" r:id="rId3"/>
    <p:sldId id="273" r:id="rId4"/>
    <p:sldId id="415" r:id="rId5"/>
    <p:sldId id="344" r:id="rId6"/>
    <p:sldId id="340" r:id="rId7"/>
    <p:sldId id="450" r:id="rId8"/>
    <p:sldId id="446" r:id="rId9"/>
    <p:sldId id="445" r:id="rId10"/>
    <p:sldId id="458" r:id="rId11"/>
    <p:sldId id="457" r:id="rId12"/>
    <p:sldId id="429" r:id="rId13"/>
    <p:sldId id="451" r:id="rId14"/>
    <p:sldId id="385" r:id="rId15"/>
    <p:sldId id="342" r:id="rId16"/>
    <p:sldId id="262" r:id="rId17"/>
    <p:sldId id="459" r:id="rId18"/>
    <p:sldId id="460" r:id="rId19"/>
    <p:sldId id="461" r:id="rId20"/>
    <p:sldId id="462" r:id="rId21"/>
    <p:sldId id="463" r:id="rId22"/>
    <p:sldId id="464" r:id="rId2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F750B8-7909-3567-3584-342AA0D5F612}" name="Alkis Vazacopoulos" initials="AV" userId="49695853ecd1c6a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E73479-C489-4D36-8306-1727EC61B88C}" v="3" dt="2021-01-31T20:25:16.5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0" autoAdjust="0"/>
    <p:restoredTop sz="76463" autoAdjust="0"/>
  </p:normalViewPr>
  <p:slideViewPr>
    <p:cSldViewPr snapToGrid="0" snapToObjects="1">
      <p:cViewPr varScale="1">
        <p:scale>
          <a:sx n="71" d="100"/>
          <a:sy n="71" d="100"/>
        </p:scale>
        <p:origin x="-17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a Thrift" userId="5150672f-6de1-426e-91ae-ec8ca277590b" providerId="ADAL" clId="{0B8BA662-4AD5-4926-BE1D-FAD4D2C4D2D1}"/>
    <pc:docChg chg="custSel addSld delSld modSld sldOrd addMainMaster">
      <pc:chgData name="Kara Thrift" userId="5150672f-6de1-426e-91ae-ec8ca277590b" providerId="ADAL" clId="{0B8BA662-4AD5-4926-BE1D-FAD4D2C4D2D1}" dt="2020-12-07T18:24:40.563" v="117" actId="1076"/>
      <pc:docMkLst>
        <pc:docMk/>
      </pc:docMkLst>
      <pc:sldChg chg="addSp modSp mod">
        <pc:chgData name="Kara Thrift" userId="5150672f-6de1-426e-91ae-ec8ca277590b" providerId="ADAL" clId="{0B8BA662-4AD5-4926-BE1D-FAD4D2C4D2D1}" dt="2020-12-07T18:16:04.630" v="9" actId="1036"/>
        <pc:sldMkLst>
          <pc:docMk/>
          <pc:sldMk cId="340266560" sldId="257"/>
        </pc:sldMkLst>
        <pc:picChg chg="add mod">
          <ac:chgData name="Kara Thrift" userId="5150672f-6de1-426e-91ae-ec8ca277590b" providerId="ADAL" clId="{0B8BA662-4AD5-4926-BE1D-FAD4D2C4D2D1}" dt="2020-12-07T18:16:04.630" v="9" actId="1036"/>
          <ac:picMkLst>
            <pc:docMk/>
            <pc:sldMk cId="340266560" sldId="257"/>
            <ac:picMk id="4" creationId="{7E73BA66-1902-4C52-A864-751956B62C9E}"/>
          </ac:picMkLst>
        </pc:picChg>
      </pc:sldChg>
      <pc:sldChg chg="addSp modSp">
        <pc:chgData name="Kara Thrift" userId="5150672f-6de1-426e-91ae-ec8ca277590b" providerId="ADAL" clId="{0B8BA662-4AD5-4926-BE1D-FAD4D2C4D2D1}" dt="2020-12-07T18:16:50.845" v="42"/>
        <pc:sldMkLst>
          <pc:docMk/>
          <pc:sldMk cId="3160079411" sldId="262"/>
        </pc:sldMkLst>
        <pc:picChg chg="add mod">
          <ac:chgData name="Kara Thrift" userId="5150672f-6de1-426e-91ae-ec8ca277590b" providerId="ADAL" clId="{0B8BA662-4AD5-4926-BE1D-FAD4D2C4D2D1}" dt="2020-12-07T18:16:50.845" v="42"/>
          <ac:picMkLst>
            <pc:docMk/>
            <pc:sldMk cId="3160079411" sldId="262"/>
            <ac:picMk id="4" creationId="{0E4C0AAB-58F4-4BF5-9FCD-DBD6BCF38D8C}"/>
          </ac:picMkLst>
        </pc:picChg>
      </pc:sldChg>
      <pc:sldChg chg="addSp modSp">
        <pc:chgData name="Kara Thrift" userId="5150672f-6de1-426e-91ae-ec8ca277590b" providerId="ADAL" clId="{0B8BA662-4AD5-4926-BE1D-FAD4D2C4D2D1}" dt="2020-12-07T18:16:08.014" v="11"/>
        <pc:sldMkLst>
          <pc:docMk/>
          <pc:sldMk cId="2487137237" sldId="273"/>
        </pc:sldMkLst>
        <pc:picChg chg="add mod">
          <ac:chgData name="Kara Thrift" userId="5150672f-6de1-426e-91ae-ec8ca277590b" providerId="ADAL" clId="{0B8BA662-4AD5-4926-BE1D-FAD4D2C4D2D1}" dt="2020-12-07T18:16:08.014" v="11"/>
          <ac:picMkLst>
            <pc:docMk/>
            <pc:sldMk cId="2487137237" sldId="273"/>
            <ac:picMk id="4" creationId="{A9706BE7-3D29-4804-A6C4-EB27C4A911F6}"/>
          </ac:picMkLst>
        </pc:picChg>
      </pc:sldChg>
      <pc:sldChg chg="addSp modSp">
        <pc:chgData name="Kara Thrift" userId="5150672f-6de1-426e-91ae-ec8ca277590b" providerId="ADAL" clId="{0B8BA662-4AD5-4926-BE1D-FAD4D2C4D2D1}" dt="2020-12-07T18:16:39.187" v="35"/>
        <pc:sldMkLst>
          <pc:docMk/>
          <pc:sldMk cId="0" sldId="308"/>
        </pc:sldMkLst>
        <pc:picChg chg="add mod">
          <ac:chgData name="Kara Thrift" userId="5150672f-6de1-426e-91ae-ec8ca277590b" providerId="ADAL" clId="{0B8BA662-4AD5-4926-BE1D-FAD4D2C4D2D1}" dt="2020-12-07T18:16:39.187" v="35"/>
          <ac:picMkLst>
            <pc:docMk/>
            <pc:sldMk cId="0" sldId="308"/>
            <ac:picMk id="4" creationId="{46C20F8C-02DC-47ED-AEDD-FA8DCEF21E2E}"/>
          </ac:picMkLst>
        </pc:picChg>
      </pc:sldChg>
      <pc:sldChg chg="addSp delSp modSp mod">
        <pc:chgData name="Kara Thrift" userId="5150672f-6de1-426e-91ae-ec8ca277590b" providerId="ADAL" clId="{0B8BA662-4AD5-4926-BE1D-FAD4D2C4D2D1}" dt="2020-12-07T18:15:55.250" v="6" actId="1076"/>
        <pc:sldMkLst>
          <pc:docMk/>
          <pc:sldMk cId="790476181" sldId="321"/>
        </pc:sldMkLst>
        <pc:picChg chg="add del mod">
          <ac:chgData name="Kara Thrift" userId="5150672f-6de1-426e-91ae-ec8ca277590b" providerId="ADAL" clId="{0B8BA662-4AD5-4926-BE1D-FAD4D2C4D2D1}" dt="2020-12-07T18:15:34.769" v="1" actId="478"/>
          <ac:picMkLst>
            <pc:docMk/>
            <pc:sldMk cId="790476181" sldId="321"/>
            <ac:picMk id="5" creationId="{7700AA4C-F04D-4F5E-B829-50A002112655}"/>
          </ac:picMkLst>
        </pc:picChg>
        <pc:picChg chg="add mod">
          <ac:chgData name="Kara Thrift" userId="5150672f-6de1-426e-91ae-ec8ca277590b" providerId="ADAL" clId="{0B8BA662-4AD5-4926-BE1D-FAD4D2C4D2D1}" dt="2020-12-07T18:15:55.250" v="6" actId="1076"/>
          <ac:picMkLst>
            <pc:docMk/>
            <pc:sldMk cId="790476181" sldId="321"/>
            <ac:picMk id="7" creationId="{5259DB4C-CDD0-411E-876E-75E09CBCF689}"/>
          </ac:picMkLst>
        </pc:picChg>
      </pc:sldChg>
      <pc:sldChg chg="addSp modSp">
        <pc:chgData name="Kara Thrift" userId="5150672f-6de1-426e-91ae-ec8ca277590b" providerId="ADAL" clId="{0B8BA662-4AD5-4926-BE1D-FAD4D2C4D2D1}" dt="2020-12-07T18:16:13.237" v="17"/>
        <pc:sldMkLst>
          <pc:docMk/>
          <pc:sldMk cId="0" sldId="327"/>
        </pc:sldMkLst>
        <pc:picChg chg="add mod">
          <ac:chgData name="Kara Thrift" userId="5150672f-6de1-426e-91ae-ec8ca277590b" providerId="ADAL" clId="{0B8BA662-4AD5-4926-BE1D-FAD4D2C4D2D1}" dt="2020-12-07T18:16:13.237" v="17"/>
          <ac:picMkLst>
            <pc:docMk/>
            <pc:sldMk cId="0" sldId="327"/>
            <ac:picMk id="5" creationId="{D2D26C2C-6277-4DD4-B628-62E1AF19FEFA}"/>
          </ac:picMkLst>
        </pc:picChg>
      </pc:sldChg>
      <pc:sldChg chg="addSp modSp">
        <pc:chgData name="Kara Thrift" userId="5150672f-6de1-426e-91ae-ec8ca277590b" providerId="ADAL" clId="{0B8BA662-4AD5-4926-BE1D-FAD4D2C4D2D1}" dt="2020-12-07T18:16:10.596" v="14"/>
        <pc:sldMkLst>
          <pc:docMk/>
          <pc:sldMk cId="0" sldId="339"/>
        </pc:sldMkLst>
        <pc:picChg chg="add mod">
          <ac:chgData name="Kara Thrift" userId="5150672f-6de1-426e-91ae-ec8ca277590b" providerId="ADAL" clId="{0B8BA662-4AD5-4926-BE1D-FAD4D2C4D2D1}" dt="2020-12-07T18:16:10.596" v="14"/>
          <ac:picMkLst>
            <pc:docMk/>
            <pc:sldMk cId="0" sldId="339"/>
            <ac:picMk id="4" creationId="{5104ED8E-6F65-4E28-9042-A032D48C353D}"/>
          </ac:picMkLst>
        </pc:picChg>
      </pc:sldChg>
      <pc:sldChg chg="addSp modSp">
        <pc:chgData name="Kara Thrift" userId="5150672f-6de1-426e-91ae-ec8ca277590b" providerId="ADAL" clId="{0B8BA662-4AD5-4926-BE1D-FAD4D2C4D2D1}" dt="2020-12-07T18:16:11.545" v="15"/>
        <pc:sldMkLst>
          <pc:docMk/>
          <pc:sldMk cId="0" sldId="340"/>
        </pc:sldMkLst>
        <pc:picChg chg="add mod">
          <ac:chgData name="Kara Thrift" userId="5150672f-6de1-426e-91ae-ec8ca277590b" providerId="ADAL" clId="{0B8BA662-4AD5-4926-BE1D-FAD4D2C4D2D1}" dt="2020-12-07T18:16:11.545" v="15"/>
          <ac:picMkLst>
            <pc:docMk/>
            <pc:sldMk cId="0" sldId="340"/>
            <ac:picMk id="4" creationId="{9D24FA9F-6E21-48D0-99A4-4E6C42CA6729}"/>
          </ac:picMkLst>
        </pc:picChg>
      </pc:sldChg>
      <pc:sldChg chg="addSp modSp">
        <pc:chgData name="Kara Thrift" userId="5150672f-6de1-426e-91ae-ec8ca277590b" providerId="ADAL" clId="{0B8BA662-4AD5-4926-BE1D-FAD4D2C4D2D1}" dt="2020-12-07T18:16:49.762" v="41"/>
        <pc:sldMkLst>
          <pc:docMk/>
          <pc:sldMk cId="0" sldId="342"/>
        </pc:sldMkLst>
        <pc:picChg chg="add mod">
          <ac:chgData name="Kara Thrift" userId="5150672f-6de1-426e-91ae-ec8ca277590b" providerId="ADAL" clId="{0B8BA662-4AD5-4926-BE1D-FAD4D2C4D2D1}" dt="2020-12-07T18:16:49.762" v="41"/>
          <ac:picMkLst>
            <pc:docMk/>
            <pc:sldMk cId="0" sldId="342"/>
            <ac:picMk id="4" creationId="{9F10F26B-DEE5-41EA-9A69-C7C2B20EAF18}"/>
          </ac:picMkLst>
        </pc:picChg>
      </pc:sldChg>
      <pc:sldChg chg="addSp modSp">
        <pc:chgData name="Kara Thrift" userId="5150672f-6de1-426e-91ae-ec8ca277590b" providerId="ADAL" clId="{0B8BA662-4AD5-4926-BE1D-FAD4D2C4D2D1}" dt="2020-12-07T18:16:09.880" v="13"/>
        <pc:sldMkLst>
          <pc:docMk/>
          <pc:sldMk cId="0" sldId="344"/>
        </pc:sldMkLst>
        <pc:picChg chg="add mod">
          <ac:chgData name="Kara Thrift" userId="5150672f-6de1-426e-91ae-ec8ca277590b" providerId="ADAL" clId="{0B8BA662-4AD5-4926-BE1D-FAD4D2C4D2D1}" dt="2020-12-07T18:16:09.880" v="13"/>
          <ac:picMkLst>
            <pc:docMk/>
            <pc:sldMk cId="0" sldId="344"/>
            <ac:picMk id="4" creationId="{ACAE9B81-D882-4683-B8CC-08ADA2866C57}"/>
          </ac:picMkLst>
        </pc:picChg>
      </pc:sldChg>
      <pc:sldChg chg="addSp modSp">
        <pc:chgData name="Kara Thrift" userId="5150672f-6de1-426e-91ae-ec8ca277590b" providerId="ADAL" clId="{0B8BA662-4AD5-4926-BE1D-FAD4D2C4D2D1}" dt="2020-12-07T18:16:18.568" v="22"/>
        <pc:sldMkLst>
          <pc:docMk/>
          <pc:sldMk cId="0" sldId="363"/>
        </pc:sldMkLst>
        <pc:picChg chg="add mod">
          <ac:chgData name="Kara Thrift" userId="5150672f-6de1-426e-91ae-ec8ca277590b" providerId="ADAL" clId="{0B8BA662-4AD5-4926-BE1D-FAD4D2C4D2D1}" dt="2020-12-07T18:16:18.568" v="22"/>
          <ac:picMkLst>
            <pc:docMk/>
            <pc:sldMk cId="0" sldId="363"/>
            <ac:picMk id="4" creationId="{4529588F-FBC9-4E73-9388-D6F6405BFB4B}"/>
          </ac:picMkLst>
        </pc:picChg>
      </pc:sldChg>
      <pc:sldChg chg="addSp modSp">
        <pc:chgData name="Kara Thrift" userId="5150672f-6de1-426e-91ae-ec8ca277590b" providerId="ADAL" clId="{0B8BA662-4AD5-4926-BE1D-FAD4D2C4D2D1}" dt="2020-12-07T18:16:20.071" v="24"/>
        <pc:sldMkLst>
          <pc:docMk/>
          <pc:sldMk cId="0" sldId="364"/>
        </pc:sldMkLst>
        <pc:picChg chg="add mod">
          <ac:chgData name="Kara Thrift" userId="5150672f-6de1-426e-91ae-ec8ca277590b" providerId="ADAL" clId="{0B8BA662-4AD5-4926-BE1D-FAD4D2C4D2D1}" dt="2020-12-07T18:16:20.071" v="24"/>
          <ac:picMkLst>
            <pc:docMk/>
            <pc:sldMk cId="0" sldId="364"/>
            <ac:picMk id="5" creationId="{81F563EE-FB73-4B8F-9244-F996A41B7A39}"/>
          </ac:picMkLst>
        </pc:picChg>
      </pc:sldChg>
      <pc:sldChg chg="addSp modSp">
        <pc:chgData name="Kara Thrift" userId="5150672f-6de1-426e-91ae-ec8ca277590b" providerId="ADAL" clId="{0B8BA662-4AD5-4926-BE1D-FAD4D2C4D2D1}" dt="2020-12-07T18:16:48.328" v="40"/>
        <pc:sldMkLst>
          <pc:docMk/>
          <pc:sldMk cId="0" sldId="385"/>
        </pc:sldMkLst>
        <pc:picChg chg="add mod">
          <ac:chgData name="Kara Thrift" userId="5150672f-6de1-426e-91ae-ec8ca277590b" providerId="ADAL" clId="{0B8BA662-4AD5-4926-BE1D-FAD4D2C4D2D1}" dt="2020-12-07T18:16:48.328" v="40"/>
          <ac:picMkLst>
            <pc:docMk/>
            <pc:sldMk cId="0" sldId="385"/>
            <ac:picMk id="4" creationId="{CF1AFE1F-E270-485E-AEE7-1A792001A152}"/>
          </ac:picMkLst>
        </pc:picChg>
      </pc:sldChg>
      <pc:sldChg chg="addSp modSp">
        <pc:chgData name="Kara Thrift" userId="5150672f-6de1-426e-91ae-ec8ca277590b" providerId="ADAL" clId="{0B8BA662-4AD5-4926-BE1D-FAD4D2C4D2D1}" dt="2020-12-07T18:16:23.473" v="28"/>
        <pc:sldMkLst>
          <pc:docMk/>
          <pc:sldMk cId="0" sldId="387"/>
        </pc:sldMkLst>
        <pc:picChg chg="add mod">
          <ac:chgData name="Kara Thrift" userId="5150672f-6de1-426e-91ae-ec8ca277590b" providerId="ADAL" clId="{0B8BA662-4AD5-4926-BE1D-FAD4D2C4D2D1}" dt="2020-12-07T18:16:23.473" v="28"/>
          <ac:picMkLst>
            <pc:docMk/>
            <pc:sldMk cId="0" sldId="387"/>
            <ac:picMk id="4" creationId="{108FF751-56F1-4480-9B9C-DB52AEDA8956}"/>
          </ac:picMkLst>
        </pc:picChg>
      </pc:sldChg>
      <pc:sldChg chg="addSp modSp">
        <pc:chgData name="Kara Thrift" userId="5150672f-6de1-426e-91ae-ec8ca277590b" providerId="ADAL" clId="{0B8BA662-4AD5-4926-BE1D-FAD4D2C4D2D1}" dt="2020-12-07T18:16:08.921" v="12"/>
        <pc:sldMkLst>
          <pc:docMk/>
          <pc:sldMk cId="2487137237" sldId="415"/>
        </pc:sldMkLst>
        <pc:picChg chg="add mod">
          <ac:chgData name="Kara Thrift" userId="5150672f-6de1-426e-91ae-ec8ca277590b" providerId="ADAL" clId="{0B8BA662-4AD5-4926-BE1D-FAD4D2C4D2D1}" dt="2020-12-07T18:16:08.921" v="12"/>
          <ac:picMkLst>
            <pc:docMk/>
            <pc:sldMk cId="2487137237" sldId="415"/>
            <ac:picMk id="4" creationId="{680D665B-FD1E-454E-B4CE-699EFF3B97FF}"/>
          </ac:picMkLst>
        </pc:picChg>
      </pc:sldChg>
      <pc:sldChg chg="addSp modSp">
        <pc:chgData name="Kara Thrift" userId="5150672f-6de1-426e-91ae-ec8ca277590b" providerId="ADAL" clId="{0B8BA662-4AD5-4926-BE1D-FAD4D2C4D2D1}" dt="2020-12-07T18:16:19.241" v="23"/>
        <pc:sldMkLst>
          <pc:docMk/>
          <pc:sldMk cId="0" sldId="421"/>
        </pc:sldMkLst>
        <pc:picChg chg="add mod">
          <ac:chgData name="Kara Thrift" userId="5150672f-6de1-426e-91ae-ec8ca277590b" providerId="ADAL" clId="{0B8BA662-4AD5-4926-BE1D-FAD4D2C4D2D1}" dt="2020-12-07T18:16:19.241" v="23"/>
          <ac:picMkLst>
            <pc:docMk/>
            <pc:sldMk cId="0" sldId="421"/>
            <ac:picMk id="4" creationId="{E6CED42A-66A2-4DA8-98D0-2910934CF548}"/>
          </ac:picMkLst>
        </pc:picChg>
      </pc:sldChg>
      <pc:sldChg chg="addSp modSp">
        <pc:chgData name="Kara Thrift" userId="5150672f-6de1-426e-91ae-ec8ca277590b" providerId="ADAL" clId="{0B8BA662-4AD5-4926-BE1D-FAD4D2C4D2D1}" dt="2020-12-07T18:16:20.863" v="25"/>
        <pc:sldMkLst>
          <pc:docMk/>
          <pc:sldMk cId="0" sldId="422"/>
        </pc:sldMkLst>
        <pc:picChg chg="add mod">
          <ac:chgData name="Kara Thrift" userId="5150672f-6de1-426e-91ae-ec8ca277590b" providerId="ADAL" clId="{0B8BA662-4AD5-4926-BE1D-FAD4D2C4D2D1}" dt="2020-12-07T18:16:20.863" v="25"/>
          <ac:picMkLst>
            <pc:docMk/>
            <pc:sldMk cId="0" sldId="422"/>
            <ac:picMk id="5" creationId="{003C95A1-E66D-4953-9524-A7745BAF102A}"/>
          </ac:picMkLst>
        </pc:picChg>
      </pc:sldChg>
      <pc:sldChg chg="addSp modSp">
        <pc:chgData name="Kara Thrift" userId="5150672f-6de1-426e-91ae-ec8ca277590b" providerId="ADAL" clId="{0B8BA662-4AD5-4926-BE1D-FAD4D2C4D2D1}" dt="2020-12-07T18:16:21.745" v="26"/>
        <pc:sldMkLst>
          <pc:docMk/>
          <pc:sldMk cId="0" sldId="423"/>
        </pc:sldMkLst>
        <pc:picChg chg="add mod">
          <ac:chgData name="Kara Thrift" userId="5150672f-6de1-426e-91ae-ec8ca277590b" providerId="ADAL" clId="{0B8BA662-4AD5-4926-BE1D-FAD4D2C4D2D1}" dt="2020-12-07T18:16:21.745" v="26"/>
          <ac:picMkLst>
            <pc:docMk/>
            <pc:sldMk cId="0" sldId="423"/>
            <ac:picMk id="5" creationId="{D6C32239-DCFE-40CC-8DF0-859AF81702A5}"/>
          </ac:picMkLst>
        </pc:picChg>
      </pc:sldChg>
      <pc:sldChg chg="addSp modSp">
        <pc:chgData name="Kara Thrift" userId="5150672f-6de1-426e-91ae-ec8ca277590b" providerId="ADAL" clId="{0B8BA662-4AD5-4926-BE1D-FAD4D2C4D2D1}" dt="2020-12-07T18:16:22.621" v="27"/>
        <pc:sldMkLst>
          <pc:docMk/>
          <pc:sldMk cId="0" sldId="424"/>
        </pc:sldMkLst>
        <pc:picChg chg="add mod">
          <ac:chgData name="Kara Thrift" userId="5150672f-6de1-426e-91ae-ec8ca277590b" providerId="ADAL" clId="{0B8BA662-4AD5-4926-BE1D-FAD4D2C4D2D1}" dt="2020-12-07T18:16:22.621" v="27"/>
          <ac:picMkLst>
            <pc:docMk/>
            <pc:sldMk cId="0" sldId="424"/>
            <ac:picMk id="5" creationId="{413F101D-0414-47B1-B1B5-42031CA8D6E1}"/>
          </ac:picMkLst>
        </pc:picChg>
      </pc:sldChg>
      <pc:sldChg chg="addSp modSp">
        <pc:chgData name="Kara Thrift" userId="5150672f-6de1-426e-91ae-ec8ca277590b" providerId="ADAL" clId="{0B8BA662-4AD5-4926-BE1D-FAD4D2C4D2D1}" dt="2020-12-07T18:16:12.457" v="16"/>
        <pc:sldMkLst>
          <pc:docMk/>
          <pc:sldMk cId="340266560" sldId="425"/>
        </pc:sldMkLst>
        <pc:picChg chg="add mod">
          <ac:chgData name="Kara Thrift" userId="5150672f-6de1-426e-91ae-ec8ca277590b" providerId="ADAL" clId="{0B8BA662-4AD5-4926-BE1D-FAD4D2C4D2D1}" dt="2020-12-07T18:16:12.457" v="16"/>
          <ac:picMkLst>
            <pc:docMk/>
            <pc:sldMk cId="340266560" sldId="425"/>
            <ac:picMk id="4" creationId="{C6C293F6-7140-42AF-9877-B08A838C985B}"/>
          </ac:picMkLst>
        </pc:picChg>
      </pc:sldChg>
      <pc:sldChg chg="addSp delSp modSp mod">
        <pc:chgData name="Kara Thrift" userId="5150672f-6de1-426e-91ae-ec8ca277590b" providerId="ADAL" clId="{0B8BA662-4AD5-4926-BE1D-FAD4D2C4D2D1}" dt="2020-12-07T18:16:17.176" v="21" actId="478"/>
        <pc:sldMkLst>
          <pc:docMk/>
          <pc:sldMk cId="0" sldId="426"/>
        </pc:sldMkLst>
        <pc:picChg chg="add mod">
          <ac:chgData name="Kara Thrift" userId="5150672f-6de1-426e-91ae-ec8ca277590b" providerId="ADAL" clId="{0B8BA662-4AD5-4926-BE1D-FAD4D2C4D2D1}" dt="2020-12-07T18:16:15.137" v="19"/>
          <ac:picMkLst>
            <pc:docMk/>
            <pc:sldMk cId="0" sldId="426"/>
            <ac:picMk id="5" creationId="{43FA25B5-CE12-4D77-B506-60CBEC8652E4}"/>
          </ac:picMkLst>
        </pc:picChg>
        <pc:picChg chg="add del mod">
          <ac:chgData name="Kara Thrift" userId="5150672f-6de1-426e-91ae-ec8ca277590b" providerId="ADAL" clId="{0B8BA662-4AD5-4926-BE1D-FAD4D2C4D2D1}" dt="2020-12-07T18:16:17.176" v="21" actId="478"/>
          <ac:picMkLst>
            <pc:docMk/>
            <pc:sldMk cId="0" sldId="426"/>
            <ac:picMk id="6" creationId="{F40DFA31-89F8-4B10-9022-9FED8653E6B7}"/>
          </ac:picMkLst>
        </pc:picChg>
      </pc:sldChg>
      <pc:sldChg chg="addSp modSp">
        <pc:chgData name="Kara Thrift" userId="5150672f-6de1-426e-91ae-ec8ca277590b" providerId="ADAL" clId="{0B8BA662-4AD5-4926-BE1D-FAD4D2C4D2D1}" dt="2020-12-07T18:16:14.388" v="18"/>
        <pc:sldMkLst>
          <pc:docMk/>
          <pc:sldMk cId="0" sldId="428"/>
        </pc:sldMkLst>
        <pc:picChg chg="add mod">
          <ac:chgData name="Kara Thrift" userId="5150672f-6de1-426e-91ae-ec8ca277590b" providerId="ADAL" clId="{0B8BA662-4AD5-4926-BE1D-FAD4D2C4D2D1}" dt="2020-12-07T18:16:14.388" v="18"/>
          <ac:picMkLst>
            <pc:docMk/>
            <pc:sldMk cId="0" sldId="428"/>
            <ac:picMk id="5" creationId="{7CD6D72B-A878-4282-81F7-D5933BD4ED43}"/>
          </ac:picMkLst>
        </pc:picChg>
      </pc:sldChg>
      <pc:sldChg chg="addSp modSp">
        <pc:chgData name="Kara Thrift" userId="5150672f-6de1-426e-91ae-ec8ca277590b" providerId="ADAL" clId="{0B8BA662-4AD5-4926-BE1D-FAD4D2C4D2D1}" dt="2020-12-07T18:16:24.341" v="29"/>
        <pc:sldMkLst>
          <pc:docMk/>
          <pc:sldMk cId="0" sldId="429"/>
        </pc:sldMkLst>
        <pc:picChg chg="add mod">
          <ac:chgData name="Kara Thrift" userId="5150672f-6de1-426e-91ae-ec8ca277590b" providerId="ADAL" clId="{0B8BA662-4AD5-4926-BE1D-FAD4D2C4D2D1}" dt="2020-12-07T18:16:24.341" v="29"/>
          <ac:picMkLst>
            <pc:docMk/>
            <pc:sldMk cId="0" sldId="429"/>
            <ac:picMk id="4" creationId="{E139B1A9-8A03-4CA7-A69F-CE0137989192}"/>
          </ac:picMkLst>
        </pc:picChg>
      </pc:sldChg>
      <pc:sldChg chg="addSp delSp modSp mod">
        <pc:chgData name="Kara Thrift" userId="5150672f-6de1-426e-91ae-ec8ca277590b" providerId="ADAL" clId="{0B8BA662-4AD5-4926-BE1D-FAD4D2C4D2D1}" dt="2020-12-07T18:16:29.541" v="31" actId="478"/>
        <pc:sldMkLst>
          <pc:docMk/>
          <pc:sldMk cId="0" sldId="430"/>
        </pc:sldMkLst>
        <pc:picChg chg="add del mod">
          <ac:chgData name="Kara Thrift" userId="5150672f-6de1-426e-91ae-ec8ca277590b" providerId="ADAL" clId="{0B8BA662-4AD5-4926-BE1D-FAD4D2C4D2D1}" dt="2020-12-07T18:16:29.541" v="31" actId="478"/>
          <ac:picMkLst>
            <pc:docMk/>
            <pc:sldMk cId="0" sldId="430"/>
            <ac:picMk id="5" creationId="{6D8EA95E-9B8A-42E6-A6B3-1971439A917D}"/>
          </ac:picMkLst>
        </pc:picChg>
      </pc:sldChg>
      <pc:sldChg chg="addSp modSp">
        <pc:chgData name="Kara Thrift" userId="5150672f-6de1-426e-91ae-ec8ca277590b" providerId="ADAL" clId="{0B8BA662-4AD5-4926-BE1D-FAD4D2C4D2D1}" dt="2020-12-07T18:16:33.345" v="32"/>
        <pc:sldMkLst>
          <pc:docMk/>
          <pc:sldMk cId="0" sldId="435"/>
        </pc:sldMkLst>
        <pc:picChg chg="add mod">
          <ac:chgData name="Kara Thrift" userId="5150672f-6de1-426e-91ae-ec8ca277590b" providerId="ADAL" clId="{0B8BA662-4AD5-4926-BE1D-FAD4D2C4D2D1}" dt="2020-12-07T18:16:33.345" v="32"/>
          <ac:picMkLst>
            <pc:docMk/>
            <pc:sldMk cId="0" sldId="435"/>
            <ac:picMk id="5" creationId="{EBF12E6C-B718-42F0-9CAE-552FC397C6D6}"/>
          </ac:picMkLst>
        </pc:picChg>
      </pc:sldChg>
      <pc:sldChg chg="addSp modSp">
        <pc:chgData name="Kara Thrift" userId="5150672f-6de1-426e-91ae-ec8ca277590b" providerId="ADAL" clId="{0B8BA662-4AD5-4926-BE1D-FAD4D2C4D2D1}" dt="2020-12-07T18:16:34.746" v="33"/>
        <pc:sldMkLst>
          <pc:docMk/>
          <pc:sldMk cId="0" sldId="436"/>
        </pc:sldMkLst>
        <pc:picChg chg="add mod">
          <ac:chgData name="Kara Thrift" userId="5150672f-6de1-426e-91ae-ec8ca277590b" providerId="ADAL" clId="{0B8BA662-4AD5-4926-BE1D-FAD4D2C4D2D1}" dt="2020-12-07T18:16:34.746" v="33"/>
          <ac:picMkLst>
            <pc:docMk/>
            <pc:sldMk cId="0" sldId="436"/>
            <ac:picMk id="5" creationId="{044FC1E4-D391-4FB1-89E4-57C9FDFF6FB8}"/>
          </ac:picMkLst>
        </pc:picChg>
      </pc:sldChg>
      <pc:sldChg chg="addSp modSp">
        <pc:chgData name="Kara Thrift" userId="5150672f-6de1-426e-91ae-ec8ca277590b" providerId="ADAL" clId="{0B8BA662-4AD5-4926-BE1D-FAD4D2C4D2D1}" dt="2020-12-07T18:16:38.467" v="34"/>
        <pc:sldMkLst>
          <pc:docMk/>
          <pc:sldMk cId="0" sldId="437"/>
        </pc:sldMkLst>
        <pc:picChg chg="add mod">
          <ac:chgData name="Kara Thrift" userId="5150672f-6de1-426e-91ae-ec8ca277590b" providerId="ADAL" clId="{0B8BA662-4AD5-4926-BE1D-FAD4D2C4D2D1}" dt="2020-12-07T18:16:38.467" v="34"/>
          <ac:picMkLst>
            <pc:docMk/>
            <pc:sldMk cId="0" sldId="437"/>
            <ac:picMk id="5" creationId="{710B4BE5-8BE5-44DD-8B6D-42FB47B70F7D}"/>
          </ac:picMkLst>
        </pc:picChg>
      </pc:sldChg>
      <pc:sldChg chg="addSp modSp">
        <pc:chgData name="Kara Thrift" userId="5150672f-6de1-426e-91ae-ec8ca277590b" providerId="ADAL" clId="{0B8BA662-4AD5-4926-BE1D-FAD4D2C4D2D1}" dt="2020-12-07T18:16:40.323" v="36"/>
        <pc:sldMkLst>
          <pc:docMk/>
          <pc:sldMk cId="0" sldId="438"/>
        </pc:sldMkLst>
        <pc:picChg chg="add mod">
          <ac:chgData name="Kara Thrift" userId="5150672f-6de1-426e-91ae-ec8ca277590b" providerId="ADAL" clId="{0B8BA662-4AD5-4926-BE1D-FAD4D2C4D2D1}" dt="2020-12-07T18:16:40.323" v="36"/>
          <ac:picMkLst>
            <pc:docMk/>
            <pc:sldMk cId="0" sldId="438"/>
            <ac:picMk id="4" creationId="{5B24D5E2-CD9B-4508-BA2C-869AB3525FBD}"/>
          </ac:picMkLst>
        </pc:picChg>
      </pc:sldChg>
      <pc:sldChg chg="addSp modSp">
        <pc:chgData name="Kara Thrift" userId="5150672f-6de1-426e-91ae-ec8ca277590b" providerId="ADAL" clId="{0B8BA662-4AD5-4926-BE1D-FAD4D2C4D2D1}" dt="2020-12-07T18:16:41.959" v="37"/>
        <pc:sldMkLst>
          <pc:docMk/>
          <pc:sldMk cId="0" sldId="439"/>
        </pc:sldMkLst>
        <pc:picChg chg="add mod">
          <ac:chgData name="Kara Thrift" userId="5150672f-6de1-426e-91ae-ec8ca277590b" providerId="ADAL" clId="{0B8BA662-4AD5-4926-BE1D-FAD4D2C4D2D1}" dt="2020-12-07T18:16:41.959" v="37"/>
          <ac:picMkLst>
            <pc:docMk/>
            <pc:sldMk cId="0" sldId="439"/>
            <ac:picMk id="4" creationId="{2B88E607-B67A-4568-98A6-B1F9BE4B98B0}"/>
          </ac:picMkLst>
        </pc:picChg>
      </pc:sldChg>
      <pc:sldChg chg="addSp modSp">
        <pc:chgData name="Kara Thrift" userId="5150672f-6de1-426e-91ae-ec8ca277590b" providerId="ADAL" clId="{0B8BA662-4AD5-4926-BE1D-FAD4D2C4D2D1}" dt="2020-12-07T18:16:44.862" v="38"/>
        <pc:sldMkLst>
          <pc:docMk/>
          <pc:sldMk cId="0" sldId="440"/>
        </pc:sldMkLst>
        <pc:picChg chg="add mod">
          <ac:chgData name="Kara Thrift" userId="5150672f-6de1-426e-91ae-ec8ca277590b" providerId="ADAL" clId="{0B8BA662-4AD5-4926-BE1D-FAD4D2C4D2D1}" dt="2020-12-07T18:16:44.862" v="38"/>
          <ac:picMkLst>
            <pc:docMk/>
            <pc:sldMk cId="0" sldId="440"/>
            <ac:picMk id="5" creationId="{C2AC9AD8-7BBA-4DDD-8DA7-2417B775BCAF}"/>
          </ac:picMkLst>
        </pc:picChg>
      </pc:sldChg>
      <pc:sldChg chg="addSp modSp">
        <pc:chgData name="Kara Thrift" userId="5150672f-6de1-426e-91ae-ec8ca277590b" providerId="ADAL" clId="{0B8BA662-4AD5-4926-BE1D-FAD4D2C4D2D1}" dt="2020-12-07T18:16:06.976" v="10"/>
        <pc:sldMkLst>
          <pc:docMk/>
          <pc:sldMk cId="1244705994" sldId="441"/>
        </pc:sldMkLst>
        <pc:picChg chg="add mod">
          <ac:chgData name="Kara Thrift" userId="5150672f-6de1-426e-91ae-ec8ca277590b" providerId="ADAL" clId="{0B8BA662-4AD5-4926-BE1D-FAD4D2C4D2D1}" dt="2020-12-07T18:16:06.976" v="10"/>
          <ac:picMkLst>
            <pc:docMk/>
            <pc:sldMk cId="1244705994" sldId="441"/>
            <ac:picMk id="4" creationId="{97A36C0C-DF98-41AC-B0DE-E3F1BC081EB4}"/>
          </ac:picMkLst>
        </pc:picChg>
      </pc:sldChg>
      <pc:sldChg chg="addSp modSp">
        <pc:chgData name="Kara Thrift" userId="5150672f-6de1-426e-91ae-ec8ca277590b" providerId="ADAL" clId="{0B8BA662-4AD5-4926-BE1D-FAD4D2C4D2D1}" dt="2020-12-07T18:16:45.661" v="39"/>
        <pc:sldMkLst>
          <pc:docMk/>
          <pc:sldMk cId="52814944" sldId="443"/>
        </pc:sldMkLst>
        <pc:picChg chg="add mod">
          <ac:chgData name="Kara Thrift" userId="5150672f-6de1-426e-91ae-ec8ca277590b" providerId="ADAL" clId="{0B8BA662-4AD5-4926-BE1D-FAD4D2C4D2D1}" dt="2020-12-07T18:16:45.661" v="39"/>
          <ac:picMkLst>
            <pc:docMk/>
            <pc:sldMk cId="52814944" sldId="443"/>
            <ac:picMk id="4" creationId="{288FB559-C39E-4D00-9935-F6E831089DEA}"/>
          </ac:picMkLst>
        </pc:picChg>
      </pc:sldChg>
      <pc:sldChg chg="new del">
        <pc:chgData name="Kara Thrift" userId="5150672f-6de1-426e-91ae-ec8ca277590b" providerId="ADAL" clId="{0B8BA662-4AD5-4926-BE1D-FAD4D2C4D2D1}" dt="2020-12-07T18:18:50.803" v="46" actId="47"/>
        <pc:sldMkLst>
          <pc:docMk/>
          <pc:sldMk cId="1057134077" sldId="444"/>
        </pc:sldMkLst>
      </pc:sldChg>
      <pc:sldChg chg="modSp add mod">
        <pc:chgData name="Kara Thrift" userId="5150672f-6de1-426e-91ae-ec8ca277590b" providerId="ADAL" clId="{0B8BA662-4AD5-4926-BE1D-FAD4D2C4D2D1}" dt="2020-12-07T18:23:47.800" v="113" actId="20577"/>
        <pc:sldMkLst>
          <pc:docMk/>
          <pc:sldMk cId="4003373491" sldId="444"/>
        </pc:sldMkLst>
        <pc:spChg chg="mod">
          <ac:chgData name="Kara Thrift" userId="5150672f-6de1-426e-91ae-ec8ca277590b" providerId="ADAL" clId="{0B8BA662-4AD5-4926-BE1D-FAD4D2C4D2D1}" dt="2020-12-07T18:23:47.800" v="113" actId="20577"/>
          <ac:spMkLst>
            <pc:docMk/>
            <pc:sldMk cId="4003373491" sldId="444"/>
            <ac:spMk id="7" creationId="{46A5A5E0-0157-4684-B254-5A6BA3DCA4A3}"/>
          </ac:spMkLst>
        </pc:spChg>
        <pc:spChg chg="mod">
          <ac:chgData name="Kara Thrift" userId="5150672f-6de1-426e-91ae-ec8ca277590b" providerId="ADAL" clId="{0B8BA662-4AD5-4926-BE1D-FAD4D2C4D2D1}" dt="2020-12-07T18:19:51.895" v="64" actId="1076"/>
          <ac:spMkLst>
            <pc:docMk/>
            <pc:sldMk cId="4003373491" sldId="444"/>
            <ac:spMk id="40" creationId="{365907F0-F533-4D8D-A3FF-105EAAE71327}"/>
          </ac:spMkLst>
        </pc:spChg>
        <pc:spChg chg="mod">
          <ac:chgData name="Kara Thrift" userId="5150672f-6de1-426e-91ae-ec8ca277590b" providerId="ADAL" clId="{0B8BA662-4AD5-4926-BE1D-FAD4D2C4D2D1}" dt="2020-12-07T18:20:26.383" v="69" actId="1076"/>
          <ac:spMkLst>
            <pc:docMk/>
            <pc:sldMk cId="4003373491" sldId="444"/>
            <ac:spMk id="41" creationId="{7ED004AE-A204-440F-9678-6D39AFB1FF29}"/>
          </ac:spMkLst>
        </pc:spChg>
        <pc:picChg chg="mod modCrop">
          <ac:chgData name="Kara Thrift" userId="5150672f-6de1-426e-91ae-ec8ca277590b" providerId="ADAL" clId="{0B8BA662-4AD5-4926-BE1D-FAD4D2C4D2D1}" dt="2020-12-07T18:20:39.234" v="72" actId="14100"/>
          <ac:picMkLst>
            <pc:docMk/>
            <pc:sldMk cId="4003373491" sldId="444"/>
            <ac:picMk id="4" creationId="{F3922CF3-ADA0-4A3B-88FA-D881967FD0CB}"/>
          </ac:picMkLst>
        </pc:picChg>
        <pc:picChg chg="mod">
          <ac:chgData name="Kara Thrift" userId="5150672f-6de1-426e-91ae-ec8ca277590b" providerId="ADAL" clId="{0B8BA662-4AD5-4926-BE1D-FAD4D2C4D2D1}" dt="2020-12-07T18:19:38.170" v="60" actId="1076"/>
          <ac:picMkLst>
            <pc:docMk/>
            <pc:sldMk cId="4003373491" sldId="444"/>
            <ac:picMk id="11" creationId="{5DCEDBC8-CDD7-4DEA-A677-789AE36CB201}"/>
          </ac:picMkLst>
        </pc:picChg>
      </pc:sldChg>
      <pc:sldChg chg="addSp delSp modSp add mod">
        <pc:chgData name="Kara Thrift" userId="5150672f-6de1-426e-91ae-ec8ca277590b" providerId="ADAL" clId="{0B8BA662-4AD5-4926-BE1D-FAD4D2C4D2D1}" dt="2020-12-07T18:21:53.175" v="85" actId="14100"/>
        <pc:sldMkLst>
          <pc:docMk/>
          <pc:sldMk cId="1284890457" sldId="445"/>
        </pc:sldMkLst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4" creationId="{34DDC759-06AC-441E-9772-6E9E6AB16A70}"/>
          </ac:spMkLst>
        </pc:spChg>
        <pc:spChg chg="mod">
          <ac:chgData name="Kara Thrift" userId="5150672f-6de1-426e-91ae-ec8ca277590b" providerId="ADAL" clId="{0B8BA662-4AD5-4926-BE1D-FAD4D2C4D2D1}" dt="2020-12-07T18:21:13.491" v="75" actId="1076"/>
          <ac:spMkLst>
            <pc:docMk/>
            <pc:sldMk cId="1284890457" sldId="445"/>
            <ac:spMk id="5" creationId="{14884FE0-9322-462B-A70C-C47832D20AC0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7" creationId="{46A5A5E0-0157-4684-B254-5A6BA3DCA4A3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9" creationId="{C99EA744-E706-43E1-A075-5B04D987129D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12" creationId="{9838FABD-7C72-4FFF-8792-A1A5CDDB9A14}"/>
          </ac:spMkLst>
        </pc:spChg>
        <pc:spChg chg="mod">
          <ac:chgData name="Kara Thrift" userId="5150672f-6de1-426e-91ae-ec8ca277590b" providerId="ADAL" clId="{0B8BA662-4AD5-4926-BE1D-FAD4D2C4D2D1}" dt="2020-12-07T18:21:06.591" v="73" actId="1076"/>
          <ac:spMkLst>
            <pc:docMk/>
            <pc:sldMk cId="1284890457" sldId="445"/>
            <ac:spMk id="16" creationId="{6B7412F1-03C0-4E1C-A992-D90E317DDB06}"/>
          </ac:spMkLst>
        </pc:spChg>
        <pc:spChg chg="mod">
          <ac:chgData name="Kara Thrift" userId="5150672f-6de1-426e-91ae-ec8ca277590b" providerId="ADAL" clId="{0B8BA662-4AD5-4926-BE1D-FAD4D2C4D2D1}" dt="2020-12-07T18:21:09.458" v="74" actId="1076"/>
          <ac:spMkLst>
            <pc:docMk/>
            <pc:sldMk cId="1284890457" sldId="445"/>
            <ac:spMk id="19" creationId="{4C7FA928-56B3-415C-BC33-76AF3272CA4A}"/>
          </ac:spMkLst>
        </pc:spChg>
        <pc:grpChg chg="mod">
          <ac:chgData name="Kara Thrift" userId="5150672f-6de1-426e-91ae-ec8ca277590b" providerId="ADAL" clId="{0B8BA662-4AD5-4926-BE1D-FAD4D2C4D2D1}" dt="2020-12-07T18:21:06.591" v="73" actId="1076"/>
          <ac:grpSpMkLst>
            <pc:docMk/>
            <pc:sldMk cId="1284890457" sldId="445"/>
            <ac:grpSpMk id="11" creationId="{05955F08-23C6-40C8-A60A-BD8C43E2F925}"/>
          </ac:grpSpMkLst>
        </pc:grpChg>
        <pc:grpChg chg="mod">
          <ac:chgData name="Kara Thrift" userId="5150672f-6de1-426e-91ae-ec8ca277590b" providerId="ADAL" clId="{0B8BA662-4AD5-4926-BE1D-FAD4D2C4D2D1}" dt="2020-12-07T18:21:06.591" v="73" actId="1076"/>
          <ac:grpSpMkLst>
            <pc:docMk/>
            <pc:sldMk cId="1284890457" sldId="445"/>
            <ac:grpSpMk id="14" creationId="{A6E96089-12E5-4D90-9A47-2A1D0F8F23C3}"/>
          </ac:grpSpMkLst>
        </pc:grpChg>
        <pc:picChg chg="mod">
          <ac:chgData name="Kara Thrift" userId="5150672f-6de1-426e-91ae-ec8ca277590b" providerId="ADAL" clId="{0B8BA662-4AD5-4926-BE1D-FAD4D2C4D2D1}" dt="2020-12-07T18:21:06.591" v="73" actId="1076"/>
          <ac:picMkLst>
            <pc:docMk/>
            <pc:sldMk cId="1284890457" sldId="445"/>
            <ac:picMk id="15" creationId="{69C11047-E0D3-4C10-A2CE-22A7DF1F37C2}"/>
          </ac:picMkLst>
        </pc:picChg>
        <pc:picChg chg="add del mod">
          <ac:chgData name="Kara Thrift" userId="5150672f-6de1-426e-91ae-ec8ca277590b" providerId="ADAL" clId="{0B8BA662-4AD5-4926-BE1D-FAD4D2C4D2D1}" dt="2020-12-07T18:21:36.923" v="79" actId="478"/>
          <ac:picMkLst>
            <pc:docMk/>
            <pc:sldMk cId="1284890457" sldId="445"/>
            <ac:picMk id="17" creationId="{CC401571-9C01-48BB-91B8-051C7C856C4B}"/>
          </ac:picMkLst>
        </pc:picChg>
        <pc:picChg chg="mod">
          <ac:chgData name="Kara Thrift" userId="5150672f-6de1-426e-91ae-ec8ca277590b" providerId="ADAL" clId="{0B8BA662-4AD5-4926-BE1D-FAD4D2C4D2D1}" dt="2020-12-07T18:21:06.591" v="73" actId="1076"/>
          <ac:picMkLst>
            <pc:docMk/>
            <pc:sldMk cId="1284890457" sldId="445"/>
            <ac:picMk id="18" creationId="{9680FB04-F878-40B1-9D78-EBB8274A8218}"/>
          </ac:picMkLst>
        </pc:picChg>
        <pc:picChg chg="add del mod">
          <ac:chgData name="Kara Thrift" userId="5150672f-6de1-426e-91ae-ec8ca277590b" providerId="ADAL" clId="{0B8BA662-4AD5-4926-BE1D-FAD4D2C4D2D1}" dt="2020-12-07T18:21:40.096" v="81" actId="478"/>
          <ac:picMkLst>
            <pc:docMk/>
            <pc:sldMk cId="1284890457" sldId="445"/>
            <ac:picMk id="20" creationId="{C5091411-AC3F-438B-8D9A-B10803E74174}"/>
          </ac:picMkLst>
        </pc:picChg>
        <pc:picChg chg="add mod">
          <ac:chgData name="Kara Thrift" userId="5150672f-6de1-426e-91ae-ec8ca277590b" providerId="ADAL" clId="{0B8BA662-4AD5-4926-BE1D-FAD4D2C4D2D1}" dt="2020-12-07T18:21:53.175" v="85" actId="14100"/>
          <ac:picMkLst>
            <pc:docMk/>
            <pc:sldMk cId="1284890457" sldId="445"/>
            <ac:picMk id="21" creationId="{94985B57-3AF7-4077-91D7-32043B5161A7}"/>
          </ac:picMkLst>
        </pc:picChg>
      </pc:sldChg>
      <pc:sldChg chg="addSp modSp add mod">
        <pc:chgData name="Kara Thrift" userId="5150672f-6de1-426e-91ae-ec8ca277590b" providerId="ADAL" clId="{0B8BA662-4AD5-4926-BE1D-FAD4D2C4D2D1}" dt="2020-12-07T18:22:45.254" v="92" actId="255"/>
        <pc:sldMkLst>
          <pc:docMk/>
          <pc:sldMk cId="380104254" sldId="446"/>
        </pc:sldMkLst>
        <pc:spChg chg="mod">
          <ac:chgData name="Kara Thrift" userId="5150672f-6de1-426e-91ae-ec8ca277590b" providerId="ADAL" clId="{0B8BA662-4AD5-4926-BE1D-FAD4D2C4D2D1}" dt="2020-12-07T18:22:45.254" v="92" actId="255"/>
          <ac:spMkLst>
            <pc:docMk/>
            <pc:sldMk cId="380104254" sldId="446"/>
            <ac:spMk id="7" creationId="{46A5A5E0-0157-4684-B254-5A6BA3DCA4A3}"/>
          </ac:spMkLst>
        </pc:spChg>
        <pc:grpChg chg="mod">
          <ac:chgData name="Kara Thrift" userId="5150672f-6de1-426e-91ae-ec8ca277590b" providerId="ADAL" clId="{0B8BA662-4AD5-4926-BE1D-FAD4D2C4D2D1}" dt="2020-12-07T18:22:20.915" v="89" actId="1076"/>
          <ac:grpSpMkLst>
            <pc:docMk/>
            <pc:sldMk cId="380104254" sldId="446"/>
            <ac:grpSpMk id="17" creationId="{76D3DE70-BB40-4E9A-A874-20D64777BC5C}"/>
          </ac:grpSpMkLst>
        </pc:grpChg>
        <pc:picChg chg="add mod">
          <ac:chgData name="Kara Thrift" userId="5150672f-6de1-426e-91ae-ec8ca277590b" providerId="ADAL" clId="{0B8BA662-4AD5-4926-BE1D-FAD4D2C4D2D1}" dt="2020-12-07T18:22:28.826" v="90" actId="1076"/>
          <ac:picMkLst>
            <pc:docMk/>
            <pc:sldMk cId="380104254" sldId="446"/>
            <ac:picMk id="18" creationId="{20FBD78B-9D49-49A8-A181-D7E6363C5166}"/>
          </ac:picMkLst>
        </pc:picChg>
      </pc:sldChg>
      <pc:sldChg chg="add ord">
        <pc:chgData name="Kara Thrift" userId="5150672f-6de1-426e-91ae-ec8ca277590b" providerId="ADAL" clId="{0B8BA662-4AD5-4926-BE1D-FAD4D2C4D2D1}" dt="2020-12-07T18:23:02.686" v="94"/>
        <pc:sldMkLst>
          <pc:docMk/>
          <pc:sldMk cId="3770217485" sldId="447"/>
        </pc:sldMkLst>
      </pc:sldChg>
      <pc:sldChg chg="modSp add mod ord">
        <pc:chgData name="Kara Thrift" userId="5150672f-6de1-426e-91ae-ec8ca277590b" providerId="ADAL" clId="{0B8BA662-4AD5-4926-BE1D-FAD4D2C4D2D1}" dt="2020-12-07T18:24:40.563" v="117" actId="1076"/>
        <pc:sldMkLst>
          <pc:docMk/>
          <pc:sldMk cId="3032698888" sldId="448"/>
        </pc:sldMkLst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2" creationId="{21DB8846-DE84-412C-90FA-373A105D3D57}"/>
          </ac:spMkLst>
        </pc:spChg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5" creationId="{FC8900AC-EFB4-40D1-BED5-831F2510097E}"/>
          </ac:spMkLst>
        </pc:spChg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7" creationId="{46A5A5E0-0157-4684-B254-5A6BA3DCA4A3}"/>
          </ac:spMkLst>
        </pc:spChg>
        <pc:spChg chg="mod">
          <ac:chgData name="Kara Thrift" userId="5150672f-6de1-426e-91ae-ec8ca277590b" providerId="ADAL" clId="{0B8BA662-4AD5-4926-BE1D-FAD4D2C4D2D1}" dt="2020-12-07T18:24:19.718" v="114" actId="1076"/>
          <ac:spMkLst>
            <pc:docMk/>
            <pc:sldMk cId="3032698888" sldId="448"/>
            <ac:spMk id="12" creationId="{F95B3E5A-7C01-4732-BC76-FE598334B995}"/>
          </ac:spMkLst>
        </pc:spChg>
        <pc:grpChg chg="mod">
          <ac:chgData name="Kara Thrift" userId="5150672f-6de1-426e-91ae-ec8ca277590b" providerId="ADAL" clId="{0B8BA662-4AD5-4926-BE1D-FAD4D2C4D2D1}" dt="2020-12-07T18:24:40.563" v="117" actId="1076"/>
          <ac:grpSpMkLst>
            <pc:docMk/>
            <pc:sldMk cId="3032698888" sldId="448"/>
            <ac:grpSpMk id="3" creationId="{E4AD89B2-802F-4A1A-8B9B-029878C08E3A}"/>
          </ac:grpSpMkLst>
        </pc:grpChg>
        <pc:picChg chg="mod">
          <ac:chgData name="Kara Thrift" userId="5150672f-6de1-426e-91ae-ec8ca277590b" providerId="ADAL" clId="{0B8BA662-4AD5-4926-BE1D-FAD4D2C4D2D1}" dt="2020-12-07T18:24:19.718" v="114" actId="1076"/>
          <ac:picMkLst>
            <pc:docMk/>
            <pc:sldMk cId="3032698888" sldId="448"/>
            <ac:picMk id="4" creationId="{FBD446FE-B292-44FD-9C95-10C421435C81}"/>
          </ac:picMkLst>
        </pc:picChg>
      </pc:sldChg>
      <pc:sldChg chg="add del">
        <pc:chgData name="Kara Thrift" userId="5150672f-6de1-426e-91ae-ec8ca277590b" providerId="ADAL" clId="{0B8BA662-4AD5-4926-BE1D-FAD4D2C4D2D1}" dt="2020-12-07T18:17:45.010" v="44"/>
        <pc:sldMkLst>
          <pc:docMk/>
          <pc:sldMk cId="4003373491" sldId="1455"/>
        </pc:sldMkLst>
      </pc:sldChg>
      <pc:sldChg chg="add del">
        <pc:chgData name="Kara Thrift" userId="5150672f-6de1-426e-91ae-ec8ca277590b" providerId="ADAL" clId="{0B8BA662-4AD5-4926-BE1D-FAD4D2C4D2D1}" dt="2020-12-07T18:17:45.010" v="44"/>
        <pc:sldMkLst>
          <pc:docMk/>
          <pc:sldMk cId="1284890457" sldId="1456"/>
        </pc:sldMkLst>
      </pc:sldChg>
      <pc:sldChg chg="add del">
        <pc:chgData name="Kara Thrift" userId="5150672f-6de1-426e-91ae-ec8ca277590b" providerId="ADAL" clId="{0B8BA662-4AD5-4926-BE1D-FAD4D2C4D2D1}" dt="2020-12-07T18:17:45.010" v="44"/>
        <pc:sldMkLst>
          <pc:docMk/>
          <pc:sldMk cId="380104254" sldId="1457"/>
        </pc:sldMkLst>
      </pc:sldChg>
      <pc:sldMasterChg chg="add addSldLayout">
        <pc:chgData name="Kara Thrift" userId="5150672f-6de1-426e-91ae-ec8ca277590b" providerId="ADAL" clId="{0B8BA662-4AD5-4926-BE1D-FAD4D2C4D2D1}" dt="2020-12-07T18:19:02.153" v="47" actId="27028"/>
        <pc:sldMasterMkLst>
          <pc:docMk/>
          <pc:sldMasterMk cId="428987352" sldId="2147483718"/>
        </pc:sldMasterMkLst>
        <pc:sldLayoutChg chg="add">
          <pc:chgData name="Kara Thrift" userId="5150672f-6de1-426e-91ae-ec8ca277590b" providerId="ADAL" clId="{0B8BA662-4AD5-4926-BE1D-FAD4D2C4D2D1}" dt="2020-12-07T18:19:02.153" v="47" actId="27028"/>
          <pc:sldLayoutMkLst>
            <pc:docMk/>
            <pc:sldMasterMk cId="428987352" sldId="2147483718"/>
            <pc:sldLayoutMk cId="2126185557" sldId="2147483731"/>
          </pc:sldLayoutMkLst>
        </pc:sldLayoutChg>
      </pc:sldMasterChg>
    </pc:docChg>
  </pc:docChgLst>
  <pc:docChgLst>
    <pc:chgData name="Alkis Vazacopoulos" userId="49695853ecd1c6a4" providerId="LiveId" clId="{85E73479-C489-4D36-8306-1727EC61B88C}"/>
    <pc:docChg chg="undo custSel mod delSld modSld delMainMaster modMainMaster">
      <pc:chgData name="Alkis Vazacopoulos" userId="49695853ecd1c6a4" providerId="LiveId" clId="{85E73479-C489-4D36-8306-1727EC61B88C}" dt="2021-01-31T20:29:49.844" v="67" actId="21"/>
      <pc:docMkLst>
        <pc:docMk/>
      </pc:docMkLst>
      <pc:sldChg chg="delSp mod">
        <pc:chgData name="Alkis Vazacopoulos" userId="49695853ecd1c6a4" providerId="LiveId" clId="{85E73479-C489-4D36-8306-1727EC61B88C}" dt="2021-01-31T20:26:39.361" v="34" actId="21"/>
        <pc:sldMkLst>
          <pc:docMk/>
          <pc:sldMk cId="340266560" sldId="257"/>
        </pc:sldMkLst>
        <pc:picChg chg="del">
          <ac:chgData name="Alkis Vazacopoulos" userId="49695853ecd1c6a4" providerId="LiveId" clId="{85E73479-C489-4D36-8306-1727EC61B88C}" dt="2021-01-31T20:26:39.361" v="34" actId="21"/>
          <ac:picMkLst>
            <pc:docMk/>
            <pc:sldMk cId="340266560" sldId="257"/>
            <ac:picMk id="4" creationId="{7E73BA66-1902-4C52-A864-751956B62C9E}"/>
          </ac:picMkLst>
        </pc:picChg>
      </pc:sldChg>
      <pc:sldChg chg="delSp mod">
        <pc:chgData name="Alkis Vazacopoulos" userId="49695853ecd1c6a4" providerId="LiveId" clId="{85E73479-C489-4D36-8306-1727EC61B88C}" dt="2021-01-31T20:28:46.415" v="55" actId="21"/>
        <pc:sldMkLst>
          <pc:docMk/>
          <pc:sldMk cId="3160079411" sldId="262"/>
        </pc:sldMkLst>
        <pc:picChg chg="del">
          <ac:chgData name="Alkis Vazacopoulos" userId="49695853ecd1c6a4" providerId="LiveId" clId="{85E73479-C489-4D36-8306-1727EC61B88C}" dt="2021-01-31T20:28:46.415" v="55" actId="21"/>
          <ac:picMkLst>
            <pc:docMk/>
            <pc:sldMk cId="3160079411" sldId="262"/>
            <ac:picMk id="4" creationId="{0E4C0AAB-58F4-4BF5-9FCD-DBD6BCF38D8C}"/>
          </ac:picMkLst>
        </pc:picChg>
      </pc:sldChg>
      <pc:sldChg chg="delSp mod">
        <pc:chgData name="Alkis Vazacopoulos" userId="49695853ecd1c6a4" providerId="LiveId" clId="{85E73479-C489-4D36-8306-1727EC61B88C}" dt="2021-01-31T20:26:51.307" v="36" actId="21"/>
        <pc:sldMkLst>
          <pc:docMk/>
          <pc:sldMk cId="2487137237" sldId="273"/>
        </pc:sldMkLst>
        <pc:picChg chg="del">
          <ac:chgData name="Alkis Vazacopoulos" userId="49695853ecd1c6a4" providerId="LiveId" clId="{85E73479-C489-4D36-8306-1727EC61B88C}" dt="2021-01-31T20:26:51.307" v="36" actId="21"/>
          <ac:picMkLst>
            <pc:docMk/>
            <pc:sldMk cId="2487137237" sldId="273"/>
            <ac:picMk id="4" creationId="{A9706BE7-3D29-4804-A6C4-EB27C4A911F6}"/>
          </ac:picMkLst>
        </pc:picChg>
      </pc:sldChg>
      <pc:sldChg chg="delSp mod">
        <pc:chgData name="Alkis Vazacopoulos" userId="49695853ecd1c6a4" providerId="LiveId" clId="{85E73479-C489-4D36-8306-1727EC61B88C}" dt="2021-01-31T20:29:02.830" v="58" actId="21"/>
        <pc:sldMkLst>
          <pc:docMk/>
          <pc:sldMk cId="0" sldId="308"/>
        </pc:sldMkLst>
        <pc:picChg chg="del">
          <ac:chgData name="Alkis Vazacopoulos" userId="49695853ecd1c6a4" providerId="LiveId" clId="{85E73479-C489-4D36-8306-1727EC61B88C}" dt="2021-01-31T20:29:02.830" v="58" actId="21"/>
          <ac:picMkLst>
            <pc:docMk/>
            <pc:sldMk cId="0" sldId="308"/>
            <ac:picMk id="4" creationId="{46C20F8C-02DC-47ED-AEDD-FA8DCEF21E2E}"/>
          </ac:picMkLst>
        </pc:picChg>
      </pc:sldChg>
      <pc:sldChg chg="delSp modSp mod chgLayout">
        <pc:chgData name="Alkis Vazacopoulos" userId="49695853ecd1c6a4" providerId="LiveId" clId="{85E73479-C489-4D36-8306-1727EC61B88C}" dt="2021-01-31T20:26:34.498" v="33" actId="21"/>
        <pc:sldMkLst>
          <pc:docMk/>
          <pc:sldMk cId="790476181" sldId="321"/>
        </pc:sldMkLst>
        <pc:spChg chg="mod">
          <ac:chgData name="Alkis Vazacopoulos" userId="49695853ecd1c6a4" providerId="LiveId" clId="{85E73479-C489-4D36-8306-1727EC61B88C}" dt="2021-01-31T20:25:36.342" v="30" actId="26606"/>
          <ac:spMkLst>
            <pc:docMk/>
            <pc:sldMk cId="790476181" sldId="321"/>
            <ac:spMk id="2" creationId="{00000000-0000-0000-0000-000000000000}"/>
          </ac:spMkLst>
        </pc:spChg>
        <pc:spChg chg="mod ord">
          <ac:chgData name="Alkis Vazacopoulos" userId="49695853ecd1c6a4" providerId="LiveId" clId="{85E73479-C489-4D36-8306-1727EC61B88C}" dt="2021-01-31T20:25:36.342" v="30" actId="26606"/>
          <ac:spMkLst>
            <pc:docMk/>
            <pc:sldMk cId="790476181" sldId="321"/>
            <ac:spMk id="3" creationId="{00000000-0000-0000-0000-000000000000}"/>
          </ac:spMkLst>
        </pc:spChg>
        <pc:picChg chg="del mod">
          <ac:chgData name="Alkis Vazacopoulos" userId="49695853ecd1c6a4" providerId="LiveId" clId="{85E73479-C489-4D36-8306-1727EC61B88C}" dt="2021-01-31T20:26:34.498" v="33" actId="21"/>
          <ac:picMkLst>
            <pc:docMk/>
            <pc:sldMk cId="790476181" sldId="321"/>
            <ac:picMk id="7" creationId="{5259DB4C-CDD0-411E-876E-75E09CBCF689}"/>
          </ac:picMkLst>
        </pc:picChg>
      </pc:sldChg>
      <pc:sldChg chg="delSp mod">
        <pc:chgData name="Alkis Vazacopoulos" userId="49695853ecd1c6a4" providerId="LiveId" clId="{85E73479-C489-4D36-8306-1727EC61B88C}" dt="2021-01-31T20:27:36.161" v="42" actId="21"/>
        <pc:sldMkLst>
          <pc:docMk/>
          <pc:sldMk cId="0" sldId="327"/>
        </pc:sldMkLst>
        <pc:picChg chg="del">
          <ac:chgData name="Alkis Vazacopoulos" userId="49695853ecd1c6a4" providerId="LiveId" clId="{85E73479-C489-4D36-8306-1727EC61B88C}" dt="2021-01-31T20:27:36.161" v="42" actId="21"/>
          <ac:picMkLst>
            <pc:docMk/>
            <pc:sldMk cId="0" sldId="327"/>
            <ac:picMk id="5" creationId="{D2D26C2C-6277-4DD4-B628-62E1AF19FEFA}"/>
          </ac:picMkLst>
        </pc:picChg>
      </pc:sldChg>
      <pc:sldChg chg="delSp mod">
        <pc:chgData name="Alkis Vazacopoulos" userId="49695853ecd1c6a4" providerId="LiveId" clId="{85E73479-C489-4D36-8306-1727EC61B88C}" dt="2021-01-31T20:27:09.275" v="39" actId="21"/>
        <pc:sldMkLst>
          <pc:docMk/>
          <pc:sldMk cId="0" sldId="339"/>
        </pc:sldMkLst>
        <pc:picChg chg="del">
          <ac:chgData name="Alkis Vazacopoulos" userId="49695853ecd1c6a4" providerId="LiveId" clId="{85E73479-C489-4D36-8306-1727EC61B88C}" dt="2021-01-31T20:27:09.275" v="39" actId="21"/>
          <ac:picMkLst>
            <pc:docMk/>
            <pc:sldMk cId="0" sldId="339"/>
            <ac:picMk id="4" creationId="{5104ED8E-6F65-4E28-9042-A032D48C353D}"/>
          </ac:picMkLst>
        </pc:picChg>
      </pc:sldChg>
      <pc:sldChg chg="delSp mod">
        <pc:chgData name="Alkis Vazacopoulos" userId="49695853ecd1c6a4" providerId="LiveId" clId="{85E73479-C489-4D36-8306-1727EC61B88C}" dt="2021-01-31T20:27:15.851" v="40" actId="21"/>
        <pc:sldMkLst>
          <pc:docMk/>
          <pc:sldMk cId="0" sldId="340"/>
        </pc:sldMkLst>
        <pc:picChg chg="del">
          <ac:chgData name="Alkis Vazacopoulos" userId="49695853ecd1c6a4" providerId="LiveId" clId="{85E73479-C489-4D36-8306-1727EC61B88C}" dt="2021-01-31T20:27:15.851" v="40" actId="21"/>
          <ac:picMkLst>
            <pc:docMk/>
            <pc:sldMk cId="0" sldId="340"/>
            <ac:picMk id="4" creationId="{9D24FA9F-6E21-48D0-99A4-4E6C42CA6729}"/>
          </ac:picMkLst>
        </pc:picChg>
      </pc:sldChg>
      <pc:sldChg chg="delSp mod">
        <pc:chgData name="Alkis Vazacopoulos" userId="49695853ecd1c6a4" providerId="LiveId" clId="{85E73479-C489-4D36-8306-1727EC61B88C}" dt="2021-01-31T20:28:50.187" v="56" actId="21"/>
        <pc:sldMkLst>
          <pc:docMk/>
          <pc:sldMk cId="0" sldId="342"/>
        </pc:sldMkLst>
        <pc:picChg chg="del">
          <ac:chgData name="Alkis Vazacopoulos" userId="49695853ecd1c6a4" providerId="LiveId" clId="{85E73479-C489-4D36-8306-1727EC61B88C}" dt="2021-01-31T20:28:50.187" v="56" actId="21"/>
          <ac:picMkLst>
            <pc:docMk/>
            <pc:sldMk cId="0" sldId="342"/>
            <ac:picMk id="4" creationId="{9F10F26B-DEE5-41EA-9A69-C7C2B20EAF18}"/>
          </ac:picMkLst>
        </pc:picChg>
      </pc:sldChg>
      <pc:sldChg chg="delSp mod">
        <pc:chgData name="Alkis Vazacopoulos" userId="49695853ecd1c6a4" providerId="LiveId" clId="{85E73479-C489-4D36-8306-1727EC61B88C}" dt="2021-01-31T20:27:03.719" v="38" actId="21"/>
        <pc:sldMkLst>
          <pc:docMk/>
          <pc:sldMk cId="0" sldId="344"/>
        </pc:sldMkLst>
        <pc:picChg chg="del">
          <ac:chgData name="Alkis Vazacopoulos" userId="49695853ecd1c6a4" providerId="LiveId" clId="{85E73479-C489-4D36-8306-1727EC61B88C}" dt="2021-01-31T20:27:03.719" v="38" actId="21"/>
          <ac:picMkLst>
            <pc:docMk/>
            <pc:sldMk cId="0" sldId="344"/>
            <ac:picMk id="4" creationId="{ACAE9B81-D882-4683-B8CC-08ADA2866C57}"/>
          </ac:picMkLst>
        </pc:picChg>
      </pc:sldChg>
      <pc:sldChg chg="delSp mod">
        <pc:chgData name="Alkis Vazacopoulos" userId="49695853ecd1c6a4" providerId="LiveId" clId="{85E73479-C489-4D36-8306-1727EC61B88C}" dt="2021-01-31T20:28:00.019" v="45" actId="21"/>
        <pc:sldMkLst>
          <pc:docMk/>
          <pc:sldMk cId="0" sldId="363"/>
        </pc:sldMkLst>
        <pc:picChg chg="del">
          <ac:chgData name="Alkis Vazacopoulos" userId="49695853ecd1c6a4" providerId="LiveId" clId="{85E73479-C489-4D36-8306-1727EC61B88C}" dt="2021-01-31T20:28:00.019" v="45" actId="21"/>
          <ac:picMkLst>
            <pc:docMk/>
            <pc:sldMk cId="0" sldId="363"/>
            <ac:picMk id="4" creationId="{4529588F-FBC9-4E73-9388-D6F6405BFB4B}"/>
          </ac:picMkLst>
        </pc:picChg>
      </pc:sldChg>
      <pc:sldChg chg="delSp mod">
        <pc:chgData name="Alkis Vazacopoulos" userId="49695853ecd1c6a4" providerId="LiveId" clId="{85E73479-C489-4D36-8306-1727EC61B88C}" dt="2021-01-31T20:29:49.844" v="67" actId="21"/>
        <pc:sldMkLst>
          <pc:docMk/>
          <pc:sldMk cId="0" sldId="364"/>
        </pc:sldMkLst>
        <pc:picChg chg="del">
          <ac:chgData name="Alkis Vazacopoulos" userId="49695853ecd1c6a4" providerId="LiveId" clId="{85E73479-C489-4D36-8306-1727EC61B88C}" dt="2021-01-31T20:29:49.844" v="67" actId="21"/>
          <ac:picMkLst>
            <pc:docMk/>
            <pc:sldMk cId="0" sldId="364"/>
            <ac:picMk id="5" creationId="{81F563EE-FB73-4B8F-9244-F996A41B7A39}"/>
          </ac:picMkLst>
        </pc:picChg>
      </pc:sldChg>
      <pc:sldChg chg="delSp mod">
        <pc:chgData name="Alkis Vazacopoulos" userId="49695853ecd1c6a4" providerId="LiveId" clId="{85E73479-C489-4D36-8306-1727EC61B88C}" dt="2021-01-31T20:28:35.599" v="52" actId="21"/>
        <pc:sldMkLst>
          <pc:docMk/>
          <pc:sldMk cId="0" sldId="385"/>
        </pc:sldMkLst>
        <pc:picChg chg="del">
          <ac:chgData name="Alkis Vazacopoulos" userId="49695853ecd1c6a4" providerId="LiveId" clId="{85E73479-C489-4D36-8306-1727EC61B88C}" dt="2021-01-31T20:28:35.599" v="52" actId="21"/>
          <ac:picMkLst>
            <pc:docMk/>
            <pc:sldMk cId="0" sldId="385"/>
            <ac:picMk id="4" creationId="{CF1AFE1F-E270-485E-AEE7-1A792001A152}"/>
          </ac:picMkLst>
        </pc:picChg>
      </pc:sldChg>
      <pc:sldChg chg="delSp mod">
        <pc:chgData name="Alkis Vazacopoulos" userId="49695853ecd1c6a4" providerId="LiveId" clId="{85E73479-C489-4D36-8306-1727EC61B88C}" dt="2021-01-31T20:29:33.535" v="63" actId="21"/>
        <pc:sldMkLst>
          <pc:docMk/>
          <pc:sldMk cId="0" sldId="387"/>
        </pc:sldMkLst>
        <pc:picChg chg="del">
          <ac:chgData name="Alkis Vazacopoulos" userId="49695853ecd1c6a4" providerId="LiveId" clId="{85E73479-C489-4D36-8306-1727EC61B88C}" dt="2021-01-31T20:29:33.535" v="63" actId="21"/>
          <ac:picMkLst>
            <pc:docMk/>
            <pc:sldMk cId="0" sldId="387"/>
            <ac:picMk id="4" creationId="{108FF751-56F1-4480-9B9C-DB52AEDA8956}"/>
          </ac:picMkLst>
        </pc:picChg>
      </pc:sldChg>
      <pc:sldChg chg="delSp mod">
        <pc:chgData name="Alkis Vazacopoulos" userId="49695853ecd1c6a4" providerId="LiveId" clId="{85E73479-C489-4D36-8306-1727EC61B88C}" dt="2021-01-31T20:26:57.573" v="37" actId="21"/>
        <pc:sldMkLst>
          <pc:docMk/>
          <pc:sldMk cId="2487137237" sldId="415"/>
        </pc:sldMkLst>
        <pc:picChg chg="del">
          <ac:chgData name="Alkis Vazacopoulos" userId="49695853ecd1c6a4" providerId="LiveId" clId="{85E73479-C489-4D36-8306-1727EC61B88C}" dt="2021-01-31T20:26:57.573" v="37" actId="21"/>
          <ac:picMkLst>
            <pc:docMk/>
            <pc:sldMk cId="2487137237" sldId="415"/>
            <ac:picMk id="4" creationId="{680D665B-FD1E-454E-B4CE-699EFF3B97FF}"/>
          </ac:picMkLst>
        </pc:picChg>
      </pc:sldChg>
      <pc:sldChg chg="delSp mod">
        <pc:chgData name="Alkis Vazacopoulos" userId="49695853ecd1c6a4" providerId="LiveId" clId="{85E73479-C489-4D36-8306-1727EC61B88C}" dt="2021-01-31T20:28:06.674" v="46" actId="21"/>
        <pc:sldMkLst>
          <pc:docMk/>
          <pc:sldMk cId="0" sldId="421"/>
        </pc:sldMkLst>
        <pc:picChg chg="del">
          <ac:chgData name="Alkis Vazacopoulos" userId="49695853ecd1c6a4" providerId="LiveId" clId="{85E73479-C489-4D36-8306-1727EC61B88C}" dt="2021-01-31T20:28:06.674" v="46" actId="21"/>
          <ac:picMkLst>
            <pc:docMk/>
            <pc:sldMk cId="0" sldId="421"/>
            <ac:picMk id="4" creationId="{E6CED42A-66A2-4DA8-98D0-2910934CF548}"/>
          </ac:picMkLst>
        </pc:picChg>
      </pc:sldChg>
      <pc:sldChg chg="delSp mod">
        <pc:chgData name="Alkis Vazacopoulos" userId="49695853ecd1c6a4" providerId="LiveId" clId="{85E73479-C489-4D36-8306-1727EC61B88C}" dt="2021-01-31T20:29:45.674" v="66" actId="21"/>
        <pc:sldMkLst>
          <pc:docMk/>
          <pc:sldMk cId="0" sldId="422"/>
        </pc:sldMkLst>
        <pc:picChg chg="del">
          <ac:chgData name="Alkis Vazacopoulos" userId="49695853ecd1c6a4" providerId="LiveId" clId="{85E73479-C489-4D36-8306-1727EC61B88C}" dt="2021-01-31T20:29:45.674" v="66" actId="21"/>
          <ac:picMkLst>
            <pc:docMk/>
            <pc:sldMk cId="0" sldId="422"/>
            <ac:picMk id="5" creationId="{003C95A1-E66D-4953-9524-A7745BAF102A}"/>
          </ac:picMkLst>
        </pc:picChg>
      </pc:sldChg>
      <pc:sldChg chg="delSp mod">
        <pc:chgData name="Alkis Vazacopoulos" userId="49695853ecd1c6a4" providerId="LiveId" clId="{85E73479-C489-4D36-8306-1727EC61B88C}" dt="2021-01-31T20:29:41.869" v="65" actId="21"/>
        <pc:sldMkLst>
          <pc:docMk/>
          <pc:sldMk cId="0" sldId="423"/>
        </pc:sldMkLst>
        <pc:picChg chg="del">
          <ac:chgData name="Alkis Vazacopoulos" userId="49695853ecd1c6a4" providerId="LiveId" clId="{85E73479-C489-4D36-8306-1727EC61B88C}" dt="2021-01-31T20:29:41.869" v="65" actId="21"/>
          <ac:picMkLst>
            <pc:docMk/>
            <pc:sldMk cId="0" sldId="423"/>
            <ac:picMk id="5" creationId="{D6C32239-DCFE-40CC-8DF0-859AF81702A5}"/>
          </ac:picMkLst>
        </pc:picChg>
      </pc:sldChg>
      <pc:sldChg chg="delSp mod">
        <pc:chgData name="Alkis Vazacopoulos" userId="49695853ecd1c6a4" providerId="LiveId" clId="{85E73479-C489-4D36-8306-1727EC61B88C}" dt="2021-01-31T20:29:37.499" v="64" actId="21"/>
        <pc:sldMkLst>
          <pc:docMk/>
          <pc:sldMk cId="0" sldId="424"/>
        </pc:sldMkLst>
        <pc:picChg chg="del">
          <ac:chgData name="Alkis Vazacopoulos" userId="49695853ecd1c6a4" providerId="LiveId" clId="{85E73479-C489-4D36-8306-1727EC61B88C}" dt="2021-01-31T20:29:37.499" v="64" actId="21"/>
          <ac:picMkLst>
            <pc:docMk/>
            <pc:sldMk cId="0" sldId="424"/>
            <ac:picMk id="5" creationId="{413F101D-0414-47B1-B1B5-42031CA8D6E1}"/>
          </ac:picMkLst>
        </pc:picChg>
      </pc:sldChg>
      <pc:sldChg chg="delSp mod">
        <pc:chgData name="Alkis Vazacopoulos" userId="49695853ecd1c6a4" providerId="LiveId" clId="{85E73479-C489-4D36-8306-1727EC61B88C}" dt="2021-01-31T20:27:29.802" v="41" actId="21"/>
        <pc:sldMkLst>
          <pc:docMk/>
          <pc:sldMk cId="340266560" sldId="425"/>
        </pc:sldMkLst>
        <pc:picChg chg="del">
          <ac:chgData name="Alkis Vazacopoulos" userId="49695853ecd1c6a4" providerId="LiveId" clId="{85E73479-C489-4D36-8306-1727EC61B88C}" dt="2021-01-31T20:27:29.802" v="41" actId="21"/>
          <ac:picMkLst>
            <pc:docMk/>
            <pc:sldMk cId="340266560" sldId="425"/>
            <ac:picMk id="4" creationId="{C6C293F6-7140-42AF-9877-B08A838C985B}"/>
          </ac:picMkLst>
        </pc:picChg>
      </pc:sldChg>
      <pc:sldChg chg="delSp mod">
        <pc:chgData name="Alkis Vazacopoulos" userId="49695853ecd1c6a4" providerId="LiveId" clId="{85E73479-C489-4D36-8306-1727EC61B88C}" dt="2021-01-31T20:27:51.619" v="44" actId="21"/>
        <pc:sldMkLst>
          <pc:docMk/>
          <pc:sldMk cId="0" sldId="426"/>
        </pc:sldMkLst>
        <pc:picChg chg="del">
          <ac:chgData name="Alkis Vazacopoulos" userId="49695853ecd1c6a4" providerId="LiveId" clId="{85E73479-C489-4D36-8306-1727EC61B88C}" dt="2021-01-31T20:27:51.619" v="44" actId="21"/>
          <ac:picMkLst>
            <pc:docMk/>
            <pc:sldMk cId="0" sldId="426"/>
            <ac:picMk id="5" creationId="{43FA25B5-CE12-4D77-B506-60CBEC8652E4}"/>
          </ac:picMkLst>
        </pc:picChg>
      </pc:sldChg>
      <pc:sldChg chg="delSp mod">
        <pc:chgData name="Alkis Vazacopoulos" userId="49695853ecd1c6a4" providerId="LiveId" clId="{85E73479-C489-4D36-8306-1727EC61B88C}" dt="2021-01-31T20:27:43.090" v="43" actId="21"/>
        <pc:sldMkLst>
          <pc:docMk/>
          <pc:sldMk cId="0" sldId="428"/>
        </pc:sldMkLst>
        <pc:picChg chg="del">
          <ac:chgData name="Alkis Vazacopoulos" userId="49695853ecd1c6a4" providerId="LiveId" clId="{85E73479-C489-4D36-8306-1727EC61B88C}" dt="2021-01-31T20:27:43.090" v="43" actId="21"/>
          <ac:picMkLst>
            <pc:docMk/>
            <pc:sldMk cId="0" sldId="428"/>
            <ac:picMk id="5" creationId="{7CD6D72B-A878-4282-81F7-D5933BD4ED43}"/>
          </ac:picMkLst>
        </pc:picChg>
      </pc:sldChg>
      <pc:sldChg chg="delSp mod">
        <pc:chgData name="Alkis Vazacopoulos" userId="49695853ecd1c6a4" providerId="LiveId" clId="{85E73479-C489-4D36-8306-1727EC61B88C}" dt="2021-01-31T20:29:28.567" v="62" actId="21"/>
        <pc:sldMkLst>
          <pc:docMk/>
          <pc:sldMk cId="0" sldId="429"/>
        </pc:sldMkLst>
        <pc:picChg chg="del">
          <ac:chgData name="Alkis Vazacopoulos" userId="49695853ecd1c6a4" providerId="LiveId" clId="{85E73479-C489-4D36-8306-1727EC61B88C}" dt="2021-01-31T20:29:28.567" v="62" actId="21"/>
          <ac:picMkLst>
            <pc:docMk/>
            <pc:sldMk cId="0" sldId="429"/>
            <ac:picMk id="4" creationId="{E139B1A9-8A03-4CA7-A69F-CE0137989192}"/>
          </ac:picMkLst>
        </pc:picChg>
      </pc:sldChg>
      <pc:sldChg chg="delSp mod">
        <pc:chgData name="Alkis Vazacopoulos" userId="49695853ecd1c6a4" providerId="LiveId" clId="{85E73479-C489-4D36-8306-1727EC61B88C}" dt="2021-01-31T20:29:17.019" v="61" actId="21"/>
        <pc:sldMkLst>
          <pc:docMk/>
          <pc:sldMk cId="0" sldId="435"/>
        </pc:sldMkLst>
        <pc:picChg chg="del">
          <ac:chgData name="Alkis Vazacopoulos" userId="49695853ecd1c6a4" providerId="LiveId" clId="{85E73479-C489-4D36-8306-1727EC61B88C}" dt="2021-01-31T20:29:17.019" v="61" actId="21"/>
          <ac:picMkLst>
            <pc:docMk/>
            <pc:sldMk cId="0" sldId="435"/>
            <ac:picMk id="5" creationId="{EBF12E6C-B718-42F0-9CAE-552FC397C6D6}"/>
          </ac:picMkLst>
        </pc:picChg>
      </pc:sldChg>
      <pc:sldChg chg="delSp mod">
        <pc:chgData name="Alkis Vazacopoulos" userId="49695853ecd1c6a4" providerId="LiveId" clId="{85E73479-C489-4D36-8306-1727EC61B88C}" dt="2021-01-31T20:29:12.219" v="60" actId="21"/>
        <pc:sldMkLst>
          <pc:docMk/>
          <pc:sldMk cId="0" sldId="436"/>
        </pc:sldMkLst>
        <pc:picChg chg="del">
          <ac:chgData name="Alkis Vazacopoulos" userId="49695853ecd1c6a4" providerId="LiveId" clId="{85E73479-C489-4D36-8306-1727EC61B88C}" dt="2021-01-31T20:29:12.219" v="60" actId="21"/>
          <ac:picMkLst>
            <pc:docMk/>
            <pc:sldMk cId="0" sldId="436"/>
            <ac:picMk id="5" creationId="{044FC1E4-D391-4FB1-89E4-57C9FDFF6FB8}"/>
          </ac:picMkLst>
        </pc:picChg>
      </pc:sldChg>
      <pc:sldChg chg="delSp mod">
        <pc:chgData name="Alkis Vazacopoulos" userId="49695853ecd1c6a4" providerId="LiveId" clId="{85E73479-C489-4D36-8306-1727EC61B88C}" dt="2021-01-31T20:29:07.460" v="59" actId="21"/>
        <pc:sldMkLst>
          <pc:docMk/>
          <pc:sldMk cId="0" sldId="437"/>
        </pc:sldMkLst>
        <pc:picChg chg="del">
          <ac:chgData name="Alkis Vazacopoulos" userId="49695853ecd1c6a4" providerId="LiveId" clId="{85E73479-C489-4D36-8306-1727EC61B88C}" dt="2021-01-31T20:29:07.460" v="59" actId="21"/>
          <ac:picMkLst>
            <pc:docMk/>
            <pc:sldMk cId="0" sldId="437"/>
            <ac:picMk id="5" creationId="{710B4BE5-8BE5-44DD-8B6D-42FB47B70F7D}"/>
          </ac:picMkLst>
        </pc:picChg>
      </pc:sldChg>
      <pc:sldChg chg="del">
        <pc:chgData name="Alkis Vazacopoulos" userId="49695853ecd1c6a4" providerId="LiveId" clId="{85E73479-C489-4D36-8306-1727EC61B88C}" dt="2021-01-31T20:28:18.154" v="47" actId="2696"/>
        <pc:sldMkLst>
          <pc:docMk/>
          <pc:sldMk cId="0" sldId="438"/>
        </pc:sldMkLst>
      </pc:sldChg>
      <pc:sldChg chg="del">
        <pc:chgData name="Alkis Vazacopoulos" userId="49695853ecd1c6a4" providerId="LiveId" clId="{85E73479-C489-4D36-8306-1727EC61B88C}" dt="2021-01-31T20:28:21.909" v="49" actId="2696"/>
        <pc:sldMkLst>
          <pc:docMk/>
          <pc:sldMk cId="0" sldId="439"/>
        </pc:sldMkLst>
      </pc:sldChg>
      <pc:sldChg chg="del">
        <pc:chgData name="Alkis Vazacopoulos" userId="49695853ecd1c6a4" providerId="LiveId" clId="{85E73479-C489-4D36-8306-1727EC61B88C}" dt="2021-01-31T20:28:23.552" v="50" actId="2696"/>
        <pc:sldMkLst>
          <pc:docMk/>
          <pc:sldMk cId="0" sldId="440"/>
        </pc:sldMkLst>
      </pc:sldChg>
      <pc:sldChg chg="addSp delSp modSp mod">
        <pc:chgData name="Alkis Vazacopoulos" userId="49695853ecd1c6a4" providerId="LiveId" clId="{85E73479-C489-4D36-8306-1727EC61B88C}" dt="2021-01-31T20:26:46.918" v="35" actId="21"/>
        <pc:sldMkLst>
          <pc:docMk/>
          <pc:sldMk cId="1244705994" sldId="441"/>
        </pc:sldMkLst>
        <pc:picChg chg="del">
          <ac:chgData name="Alkis Vazacopoulos" userId="49695853ecd1c6a4" providerId="LiveId" clId="{85E73479-C489-4D36-8306-1727EC61B88C}" dt="2021-01-31T20:24:24.782" v="22" actId="21"/>
          <ac:picMkLst>
            <pc:docMk/>
            <pc:sldMk cId="1244705994" sldId="441"/>
            <ac:picMk id="4" creationId="{97A36C0C-DF98-41AC-B0DE-E3F1BC081EB4}"/>
          </ac:picMkLst>
        </pc:picChg>
        <pc:picChg chg="add del mod">
          <ac:chgData name="Alkis Vazacopoulos" userId="49695853ecd1c6a4" providerId="LiveId" clId="{85E73479-C489-4D36-8306-1727EC61B88C}" dt="2021-01-31T20:26:46.918" v="35" actId="21"/>
          <ac:picMkLst>
            <pc:docMk/>
            <pc:sldMk cId="1244705994" sldId="441"/>
            <ac:picMk id="6" creationId="{F27F210B-F811-495E-9BD6-16730B5F7AF5}"/>
          </ac:picMkLst>
        </pc:picChg>
      </pc:sldChg>
      <pc:sldChg chg="delSp mod">
        <pc:chgData name="Alkis Vazacopoulos" userId="49695853ecd1c6a4" providerId="LiveId" clId="{85E73479-C489-4D36-8306-1727EC61B88C}" dt="2021-01-31T20:28:57.194" v="57" actId="21"/>
        <pc:sldMkLst>
          <pc:docMk/>
          <pc:sldMk cId="52814944" sldId="443"/>
        </pc:sldMkLst>
        <pc:picChg chg="del">
          <ac:chgData name="Alkis Vazacopoulos" userId="49695853ecd1c6a4" providerId="LiveId" clId="{85E73479-C489-4D36-8306-1727EC61B88C}" dt="2021-01-31T20:28:57.194" v="57" actId="21"/>
          <ac:picMkLst>
            <pc:docMk/>
            <pc:sldMk cId="52814944" sldId="443"/>
            <ac:picMk id="4" creationId="{288FB559-C39E-4D00-9935-F6E831089DEA}"/>
          </ac:picMkLst>
        </pc:picChg>
      </pc:sldChg>
      <pc:sldChg chg="del">
        <pc:chgData name="Alkis Vazacopoulos" userId="49695853ecd1c6a4" providerId="LiveId" clId="{85E73479-C489-4D36-8306-1727EC61B88C}" dt="2021-01-31T20:21:23.423" v="0" actId="2696"/>
        <pc:sldMkLst>
          <pc:docMk/>
          <pc:sldMk cId="4003373491" sldId="444"/>
        </pc:sldMkLst>
      </pc:sldChg>
      <pc:sldChg chg="del">
        <pc:chgData name="Alkis Vazacopoulos" userId="49695853ecd1c6a4" providerId="LiveId" clId="{85E73479-C489-4D36-8306-1727EC61B88C}" dt="2021-01-31T20:21:25.878" v="1" actId="2696"/>
        <pc:sldMkLst>
          <pc:docMk/>
          <pc:sldMk cId="1284890457" sldId="445"/>
        </pc:sldMkLst>
      </pc:sldChg>
      <pc:sldChg chg="del">
        <pc:chgData name="Alkis Vazacopoulos" userId="49695853ecd1c6a4" providerId="LiveId" clId="{85E73479-C489-4D36-8306-1727EC61B88C}" dt="2021-01-31T20:21:29.403" v="2" actId="2696"/>
        <pc:sldMkLst>
          <pc:docMk/>
          <pc:sldMk cId="380104254" sldId="446"/>
        </pc:sldMkLst>
      </pc:sldChg>
      <pc:sldChg chg="del">
        <pc:chgData name="Alkis Vazacopoulos" userId="49695853ecd1c6a4" providerId="LiveId" clId="{85E73479-C489-4D36-8306-1727EC61B88C}" dt="2021-01-31T20:28:39.920" v="53" actId="2696"/>
        <pc:sldMkLst>
          <pc:docMk/>
          <pc:sldMk cId="3770217485" sldId="447"/>
        </pc:sldMkLst>
      </pc:sldChg>
      <pc:sldChg chg="del">
        <pc:chgData name="Alkis Vazacopoulos" userId="49695853ecd1c6a4" providerId="LiveId" clId="{85E73479-C489-4D36-8306-1727EC61B88C}" dt="2021-01-31T20:28:42.297" v="54" actId="2696"/>
        <pc:sldMkLst>
          <pc:docMk/>
          <pc:sldMk cId="3032698888" sldId="448"/>
        </pc:sldMkLst>
      </pc:sldChg>
      <pc:sldChg chg="del">
        <pc:chgData name="Alkis Vazacopoulos" userId="49695853ecd1c6a4" providerId="LiveId" clId="{85E73479-C489-4D36-8306-1727EC61B88C}" dt="2021-01-31T20:28:20.148" v="48" actId="2696"/>
        <pc:sldMkLst>
          <pc:docMk/>
          <pc:sldMk cId="94502075" sldId="449"/>
        </pc:sldMkLst>
      </pc:sldChg>
      <pc:sldChg chg="del">
        <pc:chgData name="Alkis Vazacopoulos" userId="49695853ecd1c6a4" providerId="LiveId" clId="{85E73479-C489-4D36-8306-1727EC61B88C}" dt="2021-01-31T20:28:25.482" v="51" actId="2696"/>
        <pc:sldMkLst>
          <pc:docMk/>
          <pc:sldMk cId="2569485349" sldId="450"/>
        </pc:sldMkLst>
      </pc:sldChg>
      <pc:sldMasterChg chg="delSp mod modSldLayout">
        <pc:chgData name="Alkis Vazacopoulos" userId="49695853ecd1c6a4" providerId="LiveId" clId="{85E73479-C489-4D36-8306-1727EC61B88C}" dt="2021-01-31T20:26:26.654" v="32" actId="21"/>
        <pc:sldMasterMkLst>
          <pc:docMk/>
          <pc:sldMasterMk cId="0" sldId="2147483660"/>
        </pc:sldMasterMkLst>
        <pc:spChg chg="del">
          <ac:chgData name="Alkis Vazacopoulos" userId="49695853ecd1c6a4" providerId="LiveId" clId="{85E73479-C489-4D36-8306-1727EC61B88C}" dt="2021-01-31T20:26:26.654" v="32" actId="21"/>
          <ac:spMkLst>
            <pc:docMk/>
            <pc:sldMasterMk cId="0" sldId="2147483660"/>
            <ac:spMk id="5" creationId="{00000000-0000-0000-0000-000000000000}"/>
          </ac:spMkLst>
        </pc:spChg>
        <pc:sldLayoutChg chg="addSp modSp mod">
          <pc:chgData name="Alkis Vazacopoulos" userId="49695853ecd1c6a4" providerId="LiveId" clId="{85E73479-C489-4D36-8306-1727EC61B88C}" dt="2021-01-31T20:25:13.227" v="26" actId="1076"/>
          <pc:sldLayoutMkLst>
            <pc:docMk/>
            <pc:sldMasterMk cId="0" sldId="2147483660"/>
            <pc:sldLayoutMk cId="0" sldId="2147483661"/>
          </pc:sldLayoutMkLst>
          <pc:picChg chg="add mod">
            <ac:chgData name="Alkis Vazacopoulos" userId="49695853ecd1c6a4" providerId="LiveId" clId="{85E73479-C489-4D36-8306-1727EC61B88C}" dt="2021-01-31T20:25:13.227" v="26" actId="1076"/>
            <ac:picMkLst>
              <pc:docMk/>
              <pc:sldMasterMk cId="0" sldId="2147483660"/>
              <pc:sldLayoutMk cId="0" sldId="2147483661"/>
              <ac:picMk id="8" creationId="{F97CBB96-C057-4BAB-95AA-EA753BC815B2}"/>
            </ac:picMkLst>
          </pc:picChg>
        </pc:sldLayoutChg>
        <pc:sldLayoutChg chg="addSp modSp mod">
          <pc:chgData name="Alkis Vazacopoulos" userId="49695853ecd1c6a4" providerId="LiveId" clId="{85E73479-C489-4D36-8306-1727EC61B88C}" dt="2021-01-31T20:25:19.461" v="28" actId="1076"/>
          <pc:sldLayoutMkLst>
            <pc:docMk/>
            <pc:sldMasterMk cId="0" sldId="2147483660"/>
            <pc:sldLayoutMk cId="0" sldId="2147483662"/>
          </pc:sldLayoutMkLst>
          <pc:picChg chg="add mod">
            <ac:chgData name="Alkis Vazacopoulos" userId="49695853ecd1c6a4" providerId="LiveId" clId="{85E73479-C489-4D36-8306-1727EC61B88C}" dt="2021-01-31T20:25:19.461" v="28" actId="1076"/>
            <ac:picMkLst>
              <pc:docMk/>
              <pc:sldMasterMk cId="0" sldId="2147483660"/>
              <pc:sldLayoutMk cId="0" sldId="2147483662"/>
              <ac:picMk id="8" creationId="{3BF8ED1E-0A3F-42DF-AF00-C14D3A772AFC}"/>
            </ac:picMkLst>
          </pc:picChg>
        </pc:sldLayoutChg>
        <pc:sldLayoutChg chg="delSp mod">
          <pc:chgData name="Alkis Vazacopoulos" userId="49695853ecd1c6a4" providerId="LiveId" clId="{85E73479-C489-4D36-8306-1727EC61B88C}" dt="2021-01-31T20:26:11.841" v="31" actId="21"/>
          <pc:sldLayoutMkLst>
            <pc:docMk/>
            <pc:sldMasterMk cId="0" sldId="2147483660"/>
            <pc:sldLayoutMk cId="0" sldId="2147483663"/>
          </pc:sldLayoutMkLst>
          <pc:spChg chg="del">
            <ac:chgData name="Alkis Vazacopoulos" userId="49695853ecd1c6a4" providerId="LiveId" clId="{85E73479-C489-4D36-8306-1727EC61B88C}" dt="2021-01-31T20:26:11.841" v="31" actId="21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</pc:sldLayoutChg>
      </pc:sldMasterChg>
      <pc:sldMasterChg chg="del delSldLayout">
        <pc:chgData name="Alkis Vazacopoulos" userId="49695853ecd1c6a4" providerId="LiveId" clId="{85E73479-C489-4D36-8306-1727EC61B88C}" dt="2021-01-31T20:28:42.297" v="54" actId="2696"/>
        <pc:sldMasterMkLst>
          <pc:docMk/>
          <pc:sldMasterMk cId="428987352" sldId="2147483718"/>
        </pc:sldMasterMkLst>
        <pc:sldLayoutChg chg="del">
          <pc:chgData name="Alkis Vazacopoulos" userId="49695853ecd1c6a4" providerId="LiveId" clId="{85E73479-C489-4D36-8306-1727EC61B88C}" dt="2021-01-31T20:28:42.297" v="54" actId="2696"/>
          <pc:sldLayoutMkLst>
            <pc:docMk/>
            <pc:sldMasterMk cId="428987352" sldId="2147483718"/>
            <pc:sldLayoutMk cId="2126185557" sldId="2147483731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Optimization%20Direct\Heuristic\talk\dimensionality\large_difficult\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Optimization%20Direct\Prospects\Mavenlink\LogsZeus\Exampl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plotArea>
      <c:layout/>
      <c:scatterChart>
        <c:scatterStyle val="lineMarker"/>
        <c:ser>
          <c:idx val="0"/>
          <c:order val="0"/>
          <c:tx>
            <c:strRef>
              <c:f>results!$L$1</c:f>
              <c:strCache>
                <c:ptCount val="1"/>
                <c:pt idx="0">
                  <c:v>time</c:v>
                </c:pt>
              </c:strCache>
            </c:strRef>
          </c:tx>
          <c:spPr>
            <a:ln w="28575">
              <a:noFill/>
            </a:ln>
          </c:spPr>
          <c:xVal>
            <c:numRef>
              <c:f>results!$K$2:$K$65</c:f>
              <c:numCache>
                <c:formatCode>General</c:formatCode>
                <c:ptCount val="64"/>
                <c:pt idx="0">
                  <c:v>13450</c:v>
                </c:pt>
                <c:pt idx="1">
                  <c:v>9095</c:v>
                </c:pt>
                <c:pt idx="2">
                  <c:v>8637</c:v>
                </c:pt>
                <c:pt idx="3">
                  <c:v>15161</c:v>
                </c:pt>
                <c:pt idx="4">
                  <c:v>13002</c:v>
                </c:pt>
                <c:pt idx="5">
                  <c:v>11812</c:v>
                </c:pt>
                <c:pt idx="6">
                  <c:v>7480</c:v>
                </c:pt>
                <c:pt idx="7">
                  <c:v>5616</c:v>
                </c:pt>
                <c:pt idx="8">
                  <c:v>3476</c:v>
                </c:pt>
                <c:pt idx="9">
                  <c:v>9232</c:v>
                </c:pt>
                <c:pt idx="10">
                  <c:v>5824</c:v>
                </c:pt>
                <c:pt idx="11">
                  <c:v>2732</c:v>
                </c:pt>
                <c:pt idx="12">
                  <c:v>12194</c:v>
                </c:pt>
                <c:pt idx="13">
                  <c:v>8004</c:v>
                </c:pt>
                <c:pt idx="14">
                  <c:v>14906</c:v>
                </c:pt>
                <c:pt idx="15">
                  <c:v>8249</c:v>
                </c:pt>
                <c:pt idx="16">
                  <c:v>9429</c:v>
                </c:pt>
                <c:pt idx="17">
                  <c:v>8469</c:v>
                </c:pt>
                <c:pt idx="18">
                  <c:v>21746</c:v>
                </c:pt>
                <c:pt idx="19">
                  <c:v>23289</c:v>
                </c:pt>
                <c:pt idx="20">
                  <c:v>21265</c:v>
                </c:pt>
                <c:pt idx="21">
                  <c:v>23927</c:v>
                </c:pt>
                <c:pt idx="22">
                  <c:v>25511</c:v>
                </c:pt>
                <c:pt idx="23">
                  <c:v>24517</c:v>
                </c:pt>
                <c:pt idx="24">
                  <c:v>22482</c:v>
                </c:pt>
                <c:pt idx="25">
                  <c:v>24581</c:v>
                </c:pt>
                <c:pt idx="26">
                  <c:v>13646</c:v>
                </c:pt>
                <c:pt idx="27">
                  <c:v>24611</c:v>
                </c:pt>
                <c:pt idx="28">
                  <c:v>22658</c:v>
                </c:pt>
                <c:pt idx="29">
                  <c:v>25036</c:v>
                </c:pt>
                <c:pt idx="30">
                  <c:v>24008</c:v>
                </c:pt>
                <c:pt idx="31">
                  <c:v>23744</c:v>
                </c:pt>
                <c:pt idx="32">
                  <c:v>24886</c:v>
                </c:pt>
                <c:pt idx="33">
                  <c:v>14805</c:v>
                </c:pt>
                <c:pt idx="34">
                  <c:v>22609</c:v>
                </c:pt>
                <c:pt idx="35">
                  <c:v>25647</c:v>
                </c:pt>
                <c:pt idx="36">
                  <c:v>22986</c:v>
                </c:pt>
                <c:pt idx="37">
                  <c:v>24074</c:v>
                </c:pt>
                <c:pt idx="38">
                  <c:v>7642</c:v>
                </c:pt>
                <c:pt idx="39">
                  <c:v>24551</c:v>
                </c:pt>
                <c:pt idx="40">
                  <c:v>25341</c:v>
                </c:pt>
                <c:pt idx="41">
                  <c:v>21636</c:v>
                </c:pt>
                <c:pt idx="42">
                  <c:v>23241</c:v>
                </c:pt>
                <c:pt idx="43">
                  <c:v>23568</c:v>
                </c:pt>
                <c:pt idx="44">
                  <c:v>24439</c:v>
                </c:pt>
                <c:pt idx="45">
                  <c:v>23831</c:v>
                </c:pt>
                <c:pt idx="46">
                  <c:v>23115</c:v>
                </c:pt>
                <c:pt idx="47">
                  <c:v>24413</c:v>
                </c:pt>
                <c:pt idx="48">
                  <c:v>24466</c:v>
                </c:pt>
                <c:pt idx="49">
                  <c:v>9125</c:v>
                </c:pt>
                <c:pt idx="50">
                  <c:v>23057</c:v>
                </c:pt>
                <c:pt idx="51">
                  <c:v>24077</c:v>
                </c:pt>
                <c:pt idx="52">
                  <c:v>23943</c:v>
                </c:pt>
                <c:pt idx="53">
                  <c:v>23891</c:v>
                </c:pt>
                <c:pt idx="54">
                  <c:v>23955</c:v>
                </c:pt>
                <c:pt idx="55">
                  <c:v>24190</c:v>
                </c:pt>
                <c:pt idx="56">
                  <c:v>21402</c:v>
                </c:pt>
                <c:pt idx="57">
                  <c:v>20332</c:v>
                </c:pt>
                <c:pt idx="58">
                  <c:v>22371</c:v>
                </c:pt>
                <c:pt idx="59">
                  <c:v>22840</c:v>
                </c:pt>
                <c:pt idx="60">
                  <c:v>13547</c:v>
                </c:pt>
                <c:pt idx="61">
                  <c:v>3334</c:v>
                </c:pt>
                <c:pt idx="62">
                  <c:v>3886</c:v>
                </c:pt>
                <c:pt idx="63">
                  <c:v>5613</c:v>
                </c:pt>
              </c:numCache>
            </c:numRef>
          </c:xVal>
          <c:yVal>
            <c:numRef>
              <c:f>results!$L$2:$L$65</c:f>
              <c:numCache>
                <c:formatCode>General</c:formatCode>
                <c:ptCount val="64"/>
                <c:pt idx="0">
                  <c:v>129.07</c:v>
                </c:pt>
                <c:pt idx="1">
                  <c:v>16.8</c:v>
                </c:pt>
                <c:pt idx="2">
                  <c:v>7.13</c:v>
                </c:pt>
                <c:pt idx="3">
                  <c:v>56.24</c:v>
                </c:pt>
                <c:pt idx="4">
                  <c:v>68.39</c:v>
                </c:pt>
                <c:pt idx="5">
                  <c:v>18.86</c:v>
                </c:pt>
                <c:pt idx="6">
                  <c:v>2.17</c:v>
                </c:pt>
                <c:pt idx="7">
                  <c:v>4.5199999999999996</c:v>
                </c:pt>
                <c:pt idx="8">
                  <c:v>0.73000000000000065</c:v>
                </c:pt>
                <c:pt idx="9">
                  <c:v>3.06</c:v>
                </c:pt>
                <c:pt idx="10">
                  <c:v>1.7500000000000135</c:v>
                </c:pt>
                <c:pt idx="11">
                  <c:v>0.55000000000000004</c:v>
                </c:pt>
                <c:pt idx="12">
                  <c:v>18.170000000000005</c:v>
                </c:pt>
                <c:pt idx="13">
                  <c:v>3.7</c:v>
                </c:pt>
                <c:pt idx="14">
                  <c:v>103.36999999999999</c:v>
                </c:pt>
                <c:pt idx="15">
                  <c:v>2.15</c:v>
                </c:pt>
                <c:pt idx="16">
                  <c:v>7200.21</c:v>
                </c:pt>
                <c:pt idx="17">
                  <c:v>1.7500000000000135</c:v>
                </c:pt>
                <c:pt idx="18">
                  <c:v>53.68</c:v>
                </c:pt>
                <c:pt idx="19">
                  <c:v>7200.79</c:v>
                </c:pt>
                <c:pt idx="20">
                  <c:v>7360.13</c:v>
                </c:pt>
                <c:pt idx="21">
                  <c:v>7371.72</c:v>
                </c:pt>
                <c:pt idx="22">
                  <c:v>7208.9</c:v>
                </c:pt>
                <c:pt idx="23">
                  <c:v>679.81</c:v>
                </c:pt>
                <c:pt idx="24">
                  <c:v>1625.11</c:v>
                </c:pt>
                <c:pt idx="25">
                  <c:v>7380.14</c:v>
                </c:pt>
                <c:pt idx="26">
                  <c:v>30.34</c:v>
                </c:pt>
                <c:pt idx="27">
                  <c:v>7256.81</c:v>
                </c:pt>
                <c:pt idx="28">
                  <c:v>7200.68</c:v>
                </c:pt>
                <c:pt idx="29">
                  <c:v>7362.8</c:v>
                </c:pt>
                <c:pt idx="30">
                  <c:v>209.85000000000107</c:v>
                </c:pt>
                <c:pt idx="31">
                  <c:v>125.46000000000002</c:v>
                </c:pt>
                <c:pt idx="32">
                  <c:v>7359.4299999999994</c:v>
                </c:pt>
                <c:pt idx="33">
                  <c:v>5.2</c:v>
                </c:pt>
                <c:pt idx="34">
                  <c:v>7309.9699999999993</c:v>
                </c:pt>
                <c:pt idx="35">
                  <c:v>7255.45</c:v>
                </c:pt>
                <c:pt idx="36">
                  <c:v>7200.68</c:v>
                </c:pt>
                <c:pt idx="37">
                  <c:v>7256.49</c:v>
                </c:pt>
                <c:pt idx="38">
                  <c:v>1.7800000000000151</c:v>
                </c:pt>
                <c:pt idx="39">
                  <c:v>169.79</c:v>
                </c:pt>
                <c:pt idx="40">
                  <c:v>7321.8600000000024</c:v>
                </c:pt>
                <c:pt idx="41">
                  <c:v>7200.59</c:v>
                </c:pt>
                <c:pt idx="42">
                  <c:v>7347.46</c:v>
                </c:pt>
                <c:pt idx="43">
                  <c:v>7200.1900000000014</c:v>
                </c:pt>
                <c:pt idx="44">
                  <c:v>7200.1200000000044</c:v>
                </c:pt>
                <c:pt idx="45">
                  <c:v>7360.94</c:v>
                </c:pt>
                <c:pt idx="46">
                  <c:v>7376.87</c:v>
                </c:pt>
                <c:pt idx="47">
                  <c:v>7210.1600000000044</c:v>
                </c:pt>
                <c:pt idx="48">
                  <c:v>36.190000000000012</c:v>
                </c:pt>
                <c:pt idx="49">
                  <c:v>3.4499999999999997</c:v>
                </c:pt>
                <c:pt idx="50">
                  <c:v>48.449999999999996</c:v>
                </c:pt>
                <c:pt idx="51">
                  <c:v>189.29</c:v>
                </c:pt>
                <c:pt idx="52">
                  <c:v>7392.75</c:v>
                </c:pt>
                <c:pt idx="53">
                  <c:v>40.949999999999996</c:v>
                </c:pt>
                <c:pt idx="54">
                  <c:v>7330.46</c:v>
                </c:pt>
                <c:pt idx="55">
                  <c:v>94.52</c:v>
                </c:pt>
                <c:pt idx="56">
                  <c:v>8.52</c:v>
                </c:pt>
                <c:pt idx="57">
                  <c:v>155</c:v>
                </c:pt>
                <c:pt idx="58">
                  <c:v>7348.35</c:v>
                </c:pt>
                <c:pt idx="59">
                  <c:v>7287.6200000000044</c:v>
                </c:pt>
                <c:pt idx="60">
                  <c:v>52.4</c:v>
                </c:pt>
                <c:pt idx="61">
                  <c:v>0.69000000000000883</c:v>
                </c:pt>
                <c:pt idx="62">
                  <c:v>3.51</c:v>
                </c:pt>
                <c:pt idx="63">
                  <c:v>5.09</c:v>
                </c:pt>
              </c:numCache>
            </c:numRef>
          </c:yVal>
          <c:extLst xmlns:c16r2="http://schemas.microsoft.com/office/drawing/2015/06/chart">
            <c:ext xmlns:c16="http://schemas.microsoft.com/office/drawing/2014/chart" uri="{C3380CC4-5D6E-409C-BE32-E72D297353CC}">
              <c16:uniqueId val="{00000000-B29E-418E-9926-08B2686F3B42}"/>
            </c:ext>
          </c:extLst>
        </c:ser>
        <c:axId val="86562304"/>
        <c:axId val="87904256"/>
      </c:scatterChart>
      <c:valAx>
        <c:axId val="865623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r>
                  <a:rPr lang="en-GB" sz="1600" baseline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Integer entities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7904256"/>
        <c:crosses val="autoZero"/>
        <c:crossBetween val="midCat"/>
      </c:valAx>
      <c:valAx>
        <c:axId val="87904256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r>
                  <a:rPr lang="en-GB" sz="1600" baseline="0" dirty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Solution time in seconds</a:t>
                </a:r>
                <a:endParaRPr lang="en-GB" sz="16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6562304"/>
        <c:crosses val="autoZero"/>
        <c:crossBetween val="midCat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/>
          <a:lstStyle/>
          <a:p>
            <a:pPr>
              <a:defRPr>
                <a:solidFill>
                  <a:schemeClr val="bg1"/>
                </a:solidFill>
              </a:defRPr>
            </a:pPr>
            <a:r>
              <a:rPr lang="en-GB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Objective Function Value versus Time</a:t>
            </a:r>
          </a:p>
        </c:rich>
      </c:tx>
      <c:layout>
        <c:manualLayout>
          <c:xMode val="edge"/>
          <c:yMode val="edge"/>
          <c:x val="0.21247953090094884"/>
          <c:y val="0"/>
        </c:manualLayout>
      </c:layout>
    </c:title>
    <c:plotArea>
      <c:layout>
        <c:manualLayout>
          <c:layoutTarget val="inner"/>
          <c:xMode val="edge"/>
          <c:yMode val="edge"/>
          <c:x val="8.6586923941070343E-2"/>
          <c:y val="0.12597271494909287"/>
          <c:w val="0.88435093997187653"/>
          <c:h val="0.76160129709061708"/>
        </c:manualLayout>
      </c:layout>
      <c:scatterChart>
        <c:scatterStyle val="smoothMarker"/>
        <c:ser>
          <c:idx val="0"/>
          <c:order val="0"/>
          <c:tx>
            <c:v>CPLEX Solution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'CT1DS4_upd.cplex'!$G$1:$G$122</c:f>
              <c:numCache>
                <c:formatCode>0.00E+00</c:formatCode>
                <c:ptCount val="122"/>
                <c:pt idx="0">
                  <c:v>9.056666666666735E-2</c:v>
                </c:pt>
                <c:pt idx="1">
                  <c:v>9.2472222222222192E-2</c:v>
                </c:pt>
                <c:pt idx="2">
                  <c:v>0.20551666666666671</c:v>
                </c:pt>
                <c:pt idx="3">
                  <c:v>0.21129722222222319</c:v>
                </c:pt>
                <c:pt idx="4">
                  <c:v>0.38294722222222238</c:v>
                </c:pt>
                <c:pt idx="5">
                  <c:v>0.83308333333333362</c:v>
                </c:pt>
                <c:pt idx="6">
                  <c:v>0.83430555555555563</c:v>
                </c:pt>
                <c:pt idx="7">
                  <c:v>1.0233111111111111</c:v>
                </c:pt>
                <c:pt idx="8">
                  <c:v>1.0675833333333333</c:v>
                </c:pt>
                <c:pt idx="9">
                  <c:v>1.0862638888888889</c:v>
                </c:pt>
                <c:pt idx="10">
                  <c:v>1.1342583333333389</c:v>
                </c:pt>
                <c:pt idx="11">
                  <c:v>1.1838416666666667</c:v>
                </c:pt>
                <c:pt idx="12">
                  <c:v>1.2383916666666668</c:v>
                </c:pt>
                <c:pt idx="13">
                  <c:v>1.2621361111111109</c:v>
                </c:pt>
                <c:pt idx="14">
                  <c:v>1.3112416666666666</c:v>
                </c:pt>
                <c:pt idx="15">
                  <c:v>1.3784833333333375</c:v>
                </c:pt>
                <c:pt idx="16">
                  <c:v>1.4319249999999908</c:v>
                </c:pt>
                <c:pt idx="17">
                  <c:v>1.4561222222222219</c:v>
                </c:pt>
                <c:pt idx="18">
                  <c:v>1.5144916666666668</c:v>
                </c:pt>
                <c:pt idx="19">
                  <c:v>1.5801638888888889</c:v>
                </c:pt>
                <c:pt idx="20">
                  <c:v>1.6554833333333341</c:v>
                </c:pt>
                <c:pt idx="21">
                  <c:v>1.705338888888889</c:v>
                </c:pt>
                <c:pt idx="22">
                  <c:v>1.7518638888888878</c:v>
                </c:pt>
                <c:pt idx="23">
                  <c:v>1.8188638888888888</c:v>
                </c:pt>
                <c:pt idx="24">
                  <c:v>1.8834</c:v>
                </c:pt>
                <c:pt idx="25">
                  <c:v>1.9478333333333333</c:v>
                </c:pt>
                <c:pt idx="26">
                  <c:v>2.0254888888888867</c:v>
                </c:pt>
                <c:pt idx="27">
                  <c:v>2.0880083333333328</c:v>
                </c:pt>
                <c:pt idx="28">
                  <c:v>2.1711694444444443</c:v>
                </c:pt>
                <c:pt idx="29">
                  <c:v>2.2228722222222221</c:v>
                </c:pt>
                <c:pt idx="30">
                  <c:v>2.2857916666666838</c:v>
                </c:pt>
                <c:pt idx="31">
                  <c:v>2.3411111111111111</c:v>
                </c:pt>
                <c:pt idx="32">
                  <c:v>2.4022638888888794</c:v>
                </c:pt>
                <c:pt idx="33">
                  <c:v>2.4481916666666801</c:v>
                </c:pt>
                <c:pt idx="34">
                  <c:v>2.4931583333333327</c:v>
                </c:pt>
                <c:pt idx="35">
                  <c:v>2.5564222222222224</c:v>
                </c:pt>
                <c:pt idx="36">
                  <c:v>2.6034027777777866</c:v>
                </c:pt>
                <c:pt idx="37">
                  <c:v>2.6624055555555555</c:v>
                </c:pt>
                <c:pt idx="38">
                  <c:v>2.7147805555555653</c:v>
                </c:pt>
                <c:pt idx="39">
                  <c:v>2.7965416666666671</c:v>
                </c:pt>
                <c:pt idx="40">
                  <c:v>2.8538722222222224</c:v>
                </c:pt>
                <c:pt idx="41">
                  <c:v>2.8864166666666669</c:v>
                </c:pt>
                <c:pt idx="42">
                  <c:v>2.9664055555555553</c:v>
                </c:pt>
                <c:pt idx="43">
                  <c:v>3.0556583333333163</c:v>
                </c:pt>
                <c:pt idx="44">
                  <c:v>3.1881305555555723</c:v>
                </c:pt>
                <c:pt idx="45">
                  <c:v>3.2524999999999977</c:v>
                </c:pt>
                <c:pt idx="46">
                  <c:v>3.2899583333333333</c:v>
                </c:pt>
                <c:pt idx="47">
                  <c:v>3.3283027777777812</c:v>
                </c:pt>
                <c:pt idx="48">
                  <c:v>3.3950666666666667</c:v>
                </c:pt>
                <c:pt idx="49">
                  <c:v>3.4481000000000002</c:v>
                </c:pt>
                <c:pt idx="50">
                  <c:v>3.4994861111111026</c:v>
                </c:pt>
                <c:pt idx="51">
                  <c:v>3.5591861111111109</c:v>
                </c:pt>
                <c:pt idx="52">
                  <c:v>3.6011277777777959</c:v>
                </c:pt>
                <c:pt idx="53">
                  <c:v>3.6588861111111108</c:v>
                </c:pt>
                <c:pt idx="54">
                  <c:v>3.7126194444444427</c:v>
                </c:pt>
                <c:pt idx="55">
                  <c:v>3.7497194444444446</c:v>
                </c:pt>
                <c:pt idx="56">
                  <c:v>3.7990333333333335</c:v>
                </c:pt>
                <c:pt idx="57">
                  <c:v>3.8337083333333224</c:v>
                </c:pt>
                <c:pt idx="58">
                  <c:v>3.8879166666666682</c:v>
                </c:pt>
                <c:pt idx="59">
                  <c:v>3.9634555555555555</c:v>
                </c:pt>
                <c:pt idx="60">
                  <c:v>4.0301138888888888</c:v>
                </c:pt>
                <c:pt idx="61">
                  <c:v>4.0830888888888888</c:v>
                </c:pt>
                <c:pt idx="62">
                  <c:v>4.1187361111111116</c:v>
                </c:pt>
                <c:pt idx="63">
                  <c:v>4.1525972222222016</c:v>
                </c:pt>
                <c:pt idx="64">
                  <c:v>4.1914749999999845</c:v>
                </c:pt>
                <c:pt idx="65">
                  <c:v>4.2348861111111109</c:v>
                </c:pt>
                <c:pt idx="66">
                  <c:v>4.317474999999976</c:v>
                </c:pt>
                <c:pt idx="67">
                  <c:v>4.3645972222221987</c:v>
                </c:pt>
                <c:pt idx="68">
                  <c:v>4.4245138888888755</c:v>
                </c:pt>
                <c:pt idx="69">
                  <c:v>4.4716083333333732</c:v>
                </c:pt>
                <c:pt idx="70">
                  <c:v>4.5194222222222233</c:v>
                </c:pt>
                <c:pt idx="71">
                  <c:v>4.5577749999999826</c:v>
                </c:pt>
                <c:pt idx="72">
                  <c:v>4.5982611111111424</c:v>
                </c:pt>
                <c:pt idx="73">
                  <c:v>4.671361111111147</c:v>
                </c:pt>
                <c:pt idx="74">
                  <c:v>4.7339888888888888</c:v>
                </c:pt>
                <c:pt idx="75">
                  <c:v>4.7786805555555558</c:v>
                </c:pt>
                <c:pt idx="76">
                  <c:v>4.8197361111111112</c:v>
                </c:pt>
                <c:pt idx="77">
                  <c:v>4.879002777777778</c:v>
                </c:pt>
                <c:pt idx="78">
                  <c:v>4.9240833333333338</c:v>
                </c:pt>
                <c:pt idx="79">
                  <c:v>4.9790416666666824</c:v>
                </c:pt>
                <c:pt idx="80">
                  <c:v>5.010386111111111</c:v>
                </c:pt>
                <c:pt idx="81">
                  <c:v>5.0927222222222222</c:v>
                </c:pt>
                <c:pt idx="82">
                  <c:v>5.1574305555555249</c:v>
                </c:pt>
                <c:pt idx="83">
                  <c:v>5.2056944444444504</c:v>
                </c:pt>
                <c:pt idx="84">
                  <c:v>5.2585277777777755</c:v>
                </c:pt>
                <c:pt idx="85">
                  <c:v>5.3155083333333337</c:v>
                </c:pt>
                <c:pt idx="86">
                  <c:v>5.3580694444444514</c:v>
                </c:pt>
                <c:pt idx="87">
                  <c:v>5.3911416666666669</c:v>
                </c:pt>
                <c:pt idx="88">
                  <c:v>5.4289416666666659</c:v>
                </c:pt>
                <c:pt idx="89">
                  <c:v>5.4838250000000004</c:v>
                </c:pt>
                <c:pt idx="90">
                  <c:v>5.5277972222222225</c:v>
                </c:pt>
                <c:pt idx="91">
                  <c:v>5.5658111111111106</c:v>
                </c:pt>
                <c:pt idx="92">
                  <c:v>5.6340861111111105</c:v>
                </c:pt>
                <c:pt idx="93">
                  <c:v>5.7148805555555278</c:v>
                </c:pt>
                <c:pt idx="94">
                  <c:v>5.7800888888888888</c:v>
                </c:pt>
                <c:pt idx="95">
                  <c:v>5.8226138888888865</c:v>
                </c:pt>
                <c:pt idx="96">
                  <c:v>5.8579138888888718</c:v>
                </c:pt>
                <c:pt idx="97">
                  <c:v>5.8936777777777785</c:v>
                </c:pt>
                <c:pt idx="98">
                  <c:v>5.9409361111111112</c:v>
                </c:pt>
                <c:pt idx="99">
                  <c:v>5.9838222222222397</c:v>
                </c:pt>
                <c:pt idx="100">
                  <c:v>6.0413000000000014</c:v>
                </c:pt>
                <c:pt idx="101">
                  <c:v>6.0831166666666645</c:v>
                </c:pt>
                <c:pt idx="102">
                  <c:v>6.1262083333333424</c:v>
                </c:pt>
                <c:pt idx="103">
                  <c:v>6.1929638888888885</c:v>
                </c:pt>
                <c:pt idx="104">
                  <c:v>6.2529277777777645</c:v>
                </c:pt>
                <c:pt idx="105">
                  <c:v>6.3088055555555362</c:v>
                </c:pt>
                <c:pt idx="106">
                  <c:v>6.3468305555555382</c:v>
                </c:pt>
                <c:pt idx="107">
                  <c:v>6.4133166666666659</c:v>
                </c:pt>
                <c:pt idx="108">
                  <c:v>6.6158833333333336</c:v>
                </c:pt>
                <c:pt idx="109">
                  <c:v>6.7626444444444473</c:v>
                </c:pt>
                <c:pt idx="110">
                  <c:v>6.9369916666666684</c:v>
                </c:pt>
                <c:pt idx="111">
                  <c:v>7.0999222222222222</c:v>
                </c:pt>
                <c:pt idx="112">
                  <c:v>7.3267777777777745</c:v>
                </c:pt>
                <c:pt idx="113">
                  <c:v>7.4734250000000024</c:v>
                </c:pt>
                <c:pt idx="114">
                  <c:v>7.5040499999999986</c:v>
                </c:pt>
                <c:pt idx="115">
                  <c:v>7.5124499999999985</c:v>
                </c:pt>
                <c:pt idx="116">
                  <c:v>7.5770694444444633</c:v>
                </c:pt>
                <c:pt idx="117">
                  <c:v>7.7434416666666674</c:v>
                </c:pt>
                <c:pt idx="118">
                  <c:v>7.8889611111111124</c:v>
                </c:pt>
                <c:pt idx="119">
                  <c:v>7.9588472222222224</c:v>
                </c:pt>
                <c:pt idx="120">
                  <c:v>7.9726805555555558</c:v>
                </c:pt>
                <c:pt idx="121">
                  <c:v>8.0045944444444448</c:v>
                </c:pt>
              </c:numCache>
            </c:numRef>
          </c:xVal>
          <c:yVal>
            <c:numRef>
              <c:f>'CT1DS4_upd.cplex'!$B$1:$B$122</c:f>
              <c:numCache>
                <c:formatCode>0.00E+00</c:formatCode>
                <c:ptCount val="122"/>
                <c:pt idx="0">
                  <c:v>12.688500000000005</c:v>
                </c:pt>
                <c:pt idx="1">
                  <c:v>12.582400000000026</c:v>
                </c:pt>
                <c:pt idx="2">
                  <c:v>7.2443999999999988</c:v>
                </c:pt>
                <c:pt idx="3">
                  <c:v>6.7683000000000035</c:v>
                </c:pt>
                <c:pt idx="4">
                  <c:v>6.5314000000000094</c:v>
                </c:pt>
                <c:pt idx="5">
                  <c:v>6.4810000000000034</c:v>
                </c:pt>
                <c:pt idx="6">
                  <c:v>6.4718000000000124</c:v>
                </c:pt>
                <c:pt idx="7">
                  <c:v>6.4718000000000124</c:v>
                </c:pt>
                <c:pt idx="8">
                  <c:v>6.4718000000000124</c:v>
                </c:pt>
                <c:pt idx="9">
                  <c:v>6.4718000000000124</c:v>
                </c:pt>
                <c:pt idx="10">
                  <c:v>6.4718000000000124</c:v>
                </c:pt>
                <c:pt idx="11">
                  <c:v>6.4718000000000124</c:v>
                </c:pt>
                <c:pt idx="12">
                  <c:v>6.4718000000000124</c:v>
                </c:pt>
                <c:pt idx="13">
                  <c:v>6.4718000000000124</c:v>
                </c:pt>
                <c:pt idx="14">
                  <c:v>6.4718000000000124</c:v>
                </c:pt>
                <c:pt idx="15">
                  <c:v>6.4718000000000124</c:v>
                </c:pt>
                <c:pt idx="16">
                  <c:v>6.4718000000000124</c:v>
                </c:pt>
                <c:pt idx="17">
                  <c:v>6.4718000000000124</c:v>
                </c:pt>
                <c:pt idx="18">
                  <c:v>6.4718000000000124</c:v>
                </c:pt>
                <c:pt idx="19">
                  <c:v>6.4718000000000124</c:v>
                </c:pt>
                <c:pt idx="20">
                  <c:v>6.4718000000000124</c:v>
                </c:pt>
                <c:pt idx="21">
                  <c:v>6.4718000000000124</c:v>
                </c:pt>
                <c:pt idx="22">
                  <c:v>6.4718000000000124</c:v>
                </c:pt>
                <c:pt idx="23">
                  <c:v>6.4718000000000124</c:v>
                </c:pt>
                <c:pt idx="24">
                  <c:v>6.4718000000000124</c:v>
                </c:pt>
                <c:pt idx="25">
                  <c:v>6.4718000000000124</c:v>
                </c:pt>
                <c:pt idx="26">
                  <c:v>6.4718000000000124</c:v>
                </c:pt>
                <c:pt idx="27">
                  <c:v>6.4718000000000124</c:v>
                </c:pt>
                <c:pt idx="28">
                  <c:v>6.4718000000000124</c:v>
                </c:pt>
                <c:pt idx="29">
                  <c:v>6.4718000000000124</c:v>
                </c:pt>
                <c:pt idx="30">
                  <c:v>6.4718000000000124</c:v>
                </c:pt>
                <c:pt idx="31">
                  <c:v>6.4718000000000124</c:v>
                </c:pt>
                <c:pt idx="32">
                  <c:v>6.4718000000000124</c:v>
                </c:pt>
                <c:pt idx="33">
                  <c:v>6.4718000000000124</c:v>
                </c:pt>
                <c:pt idx="34">
                  <c:v>6.4718000000000124</c:v>
                </c:pt>
                <c:pt idx="35">
                  <c:v>6.4718000000000124</c:v>
                </c:pt>
                <c:pt idx="36">
                  <c:v>6.4718000000000124</c:v>
                </c:pt>
                <c:pt idx="37">
                  <c:v>6.4718000000000124</c:v>
                </c:pt>
                <c:pt idx="38">
                  <c:v>6.4718000000000124</c:v>
                </c:pt>
                <c:pt idx="39">
                  <c:v>6.4718000000000124</c:v>
                </c:pt>
                <c:pt idx="40">
                  <c:v>6.4718000000000124</c:v>
                </c:pt>
                <c:pt idx="41">
                  <c:v>6.4718000000000124</c:v>
                </c:pt>
                <c:pt idx="42">
                  <c:v>6.4718000000000124</c:v>
                </c:pt>
                <c:pt idx="43">
                  <c:v>6.4718000000000124</c:v>
                </c:pt>
                <c:pt idx="44">
                  <c:v>6.4718000000000124</c:v>
                </c:pt>
                <c:pt idx="45">
                  <c:v>6.4718000000000124</c:v>
                </c:pt>
                <c:pt idx="46">
                  <c:v>6.4718000000000124</c:v>
                </c:pt>
                <c:pt idx="47">
                  <c:v>6.4718000000000124</c:v>
                </c:pt>
                <c:pt idx="48">
                  <c:v>6.4718000000000124</c:v>
                </c:pt>
                <c:pt idx="49">
                  <c:v>6.4718000000000124</c:v>
                </c:pt>
                <c:pt idx="50">
                  <c:v>6.4718000000000124</c:v>
                </c:pt>
                <c:pt idx="51">
                  <c:v>6.4718000000000124</c:v>
                </c:pt>
                <c:pt idx="52">
                  <c:v>6.4718000000000124</c:v>
                </c:pt>
                <c:pt idx="53">
                  <c:v>6.4718000000000124</c:v>
                </c:pt>
                <c:pt idx="54">
                  <c:v>6.4718000000000124</c:v>
                </c:pt>
                <c:pt idx="55">
                  <c:v>6.4718000000000124</c:v>
                </c:pt>
                <c:pt idx="56">
                  <c:v>6.4718000000000124</c:v>
                </c:pt>
                <c:pt idx="57">
                  <c:v>6.4718000000000124</c:v>
                </c:pt>
                <c:pt idx="58">
                  <c:v>6.4718000000000124</c:v>
                </c:pt>
                <c:pt idx="59">
                  <c:v>6.4718000000000124</c:v>
                </c:pt>
                <c:pt idx="60">
                  <c:v>6.4718000000000124</c:v>
                </c:pt>
                <c:pt idx="61">
                  <c:v>6.4718000000000124</c:v>
                </c:pt>
                <c:pt idx="62">
                  <c:v>6.4718000000000124</c:v>
                </c:pt>
                <c:pt idx="63">
                  <c:v>6.4718000000000124</c:v>
                </c:pt>
                <c:pt idx="64">
                  <c:v>6.4718000000000124</c:v>
                </c:pt>
                <c:pt idx="65">
                  <c:v>6.4718000000000124</c:v>
                </c:pt>
                <c:pt idx="66">
                  <c:v>6.4718000000000124</c:v>
                </c:pt>
                <c:pt idx="67">
                  <c:v>6.4718000000000124</c:v>
                </c:pt>
                <c:pt idx="68">
                  <c:v>6.4718000000000124</c:v>
                </c:pt>
                <c:pt idx="69">
                  <c:v>6.4718000000000124</c:v>
                </c:pt>
                <c:pt idx="70">
                  <c:v>6.4718000000000124</c:v>
                </c:pt>
                <c:pt idx="71">
                  <c:v>6.4718000000000124</c:v>
                </c:pt>
                <c:pt idx="72">
                  <c:v>6.4718000000000124</c:v>
                </c:pt>
                <c:pt idx="73">
                  <c:v>6.4718000000000124</c:v>
                </c:pt>
                <c:pt idx="74">
                  <c:v>6.4718000000000124</c:v>
                </c:pt>
                <c:pt idx="75">
                  <c:v>6.4718000000000124</c:v>
                </c:pt>
                <c:pt idx="76">
                  <c:v>6.4718000000000124</c:v>
                </c:pt>
                <c:pt idx="77">
                  <c:v>6.4718000000000124</c:v>
                </c:pt>
                <c:pt idx="78">
                  <c:v>6.4718000000000124</c:v>
                </c:pt>
                <c:pt idx="79">
                  <c:v>6.4718000000000124</c:v>
                </c:pt>
                <c:pt idx="80">
                  <c:v>6.4718000000000124</c:v>
                </c:pt>
                <c:pt idx="81">
                  <c:v>6.4718000000000124</c:v>
                </c:pt>
                <c:pt idx="82">
                  <c:v>6.4718000000000124</c:v>
                </c:pt>
                <c:pt idx="83">
                  <c:v>6.4718000000000124</c:v>
                </c:pt>
                <c:pt idx="84">
                  <c:v>6.4718000000000124</c:v>
                </c:pt>
                <c:pt idx="85">
                  <c:v>6.4718000000000124</c:v>
                </c:pt>
                <c:pt idx="86">
                  <c:v>6.4718000000000124</c:v>
                </c:pt>
                <c:pt idx="87">
                  <c:v>6.4718000000000124</c:v>
                </c:pt>
                <c:pt idx="88">
                  <c:v>6.4718000000000124</c:v>
                </c:pt>
                <c:pt idx="89">
                  <c:v>6.4718000000000124</c:v>
                </c:pt>
                <c:pt idx="90">
                  <c:v>6.4718000000000124</c:v>
                </c:pt>
                <c:pt idx="91">
                  <c:v>6.4718000000000124</c:v>
                </c:pt>
                <c:pt idx="92">
                  <c:v>6.4718000000000124</c:v>
                </c:pt>
                <c:pt idx="93">
                  <c:v>6.4718000000000124</c:v>
                </c:pt>
                <c:pt idx="94">
                  <c:v>6.4718000000000124</c:v>
                </c:pt>
                <c:pt idx="95">
                  <c:v>6.4718000000000124</c:v>
                </c:pt>
                <c:pt idx="96">
                  <c:v>6.4718000000000124</c:v>
                </c:pt>
                <c:pt idx="97">
                  <c:v>6.4718000000000124</c:v>
                </c:pt>
                <c:pt idx="98">
                  <c:v>6.4718000000000124</c:v>
                </c:pt>
                <c:pt idx="99">
                  <c:v>6.4718000000000124</c:v>
                </c:pt>
                <c:pt idx="100">
                  <c:v>6.4718000000000124</c:v>
                </c:pt>
                <c:pt idx="101">
                  <c:v>6.4718000000000124</c:v>
                </c:pt>
                <c:pt idx="102">
                  <c:v>6.4718000000000124</c:v>
                </c:pt>
                <c:pt idx="103">
                  <c:v>6.4718000000000124</c:v>
                </c:pt>
                <c:pt idx="104">
                  <c:v>6.4718000000000124</c:v>
                </c:pt>
                <c:pt idx="105">
                  <c:v>6.4718000000000124</c:v>
                </c:pt>
                <c:pt idx="106">
                  <c:v>6.4718000000000124</c:v>
                </c:pt>
                <c:pt idx="107">
                  <c:v>6.4718000000000124</c:v>
                </c:pt>
                <c:pt idx="108">
                  <c:v>6.4718000000000124</c:v>
                </c:pt>
                <c:pt idx="109">
                  <c:v>6.4718000000000124</c:v>
                </c:pt>
                <c:pt idx="110">
                  <c:v>6.4718000000000124</c:v>
                </c:pt>
                <c:pt idx="111">
                  <c:v>6.4718000000000124</c:v>
                </c:pt>
                <c:pt idx="112">
                  <c:v>6.4718000000000124</c:v>
                </c:pt>
                <c:pt idx="113">
                  <c:v>6.4718000000000124</c:v>
                </c:pt>
                <c:pt idx="114">
                  <c:v>6.3753999999999991</c:v>
                </c:pt>
                <c:pt idx="115">
                  <c:v>6.3342000000000027</c:v>
                </c:pt>
                <c:pt idx="116">
                  <c:v>6.3342000000000027</c:v>
                </c:pt>
                <c:pt idx="117">
                  <c:v>6.3342000000000027</c:v>
                </c:pt>
                <c:pt idx="118">
                  <c:v>6.3342000000000027</c:v>
                </c:pt>
                <c:pt idx="119">
                  <c:v>6.3039000000000058</c:v>
                </c:pt>
                <c:pt idx="120">
                  <c:v>6.2617000000000074</c:v>
                </c:pt>
                <c:pt idx="121">
                  <c:v>6.2617000000000074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FC1E-8940-A7D7-BE1109FD6154}"/>
            </c:ext>
          </c:extLst>
        </c:ser>
        <c:ser>
          <c:idx val="1"/>
          <c:order val="1"/>
          <c:tx>
            <c:v>CPLEX Bound</c:v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xVal>
            <c:numRef>
              <c:f>'CT1DS4_upd.cplex'!$G$1:$G$122</c:f>
              <c:numCache>
                <c:formatCode>0.00E+00</c:formatCode>
                <c:ptCount val="122"/>
                <c:pt idx="0">
                  <c:v>9.056666666666735E-2</c:v>
                </c:pt>
                <c:pt idx="1">
                  <c:v>9.2472222222222192E-2</c:v>
                </c:pt>
                <c:pt idx="2">
                  <c:v>0.20551666666666671</c:v>
                </c:pt>
                <c:pt idx="3">
                  <c:v>0.21129722222222319</c:v>
                </c:pt>
                <c:pt idx="4">
                  <c:v>0.38294722222222238</c:v>
                </c:pt>
                <c:pt idx="5">
                  <c:v>0.83308333333333362</c:v>
                </c:pt>
                <c:pt idx="6">
                  <c:v>0.83430555555555563</c:v>
                </c:pt>
                <c:pt idx="7">
                  <c:v>1.0233111111111111</c:v>
                </c:pt>
                <c:pt idx="8">
                  <c:v>1.0675833333333333</c:v>
                </c:pt>
                <c:pt idx="9">
                  <c:v>1.0862638888888889</c:v>
                </c:pt>
                <c:pt idx="10">
                  <c:v>1.1342583333333389</c:v>
                </c:pt>
                <c:pt idx="11">
                  <c:v>1.1838416666666667</c:v>
                </c:pt>
                <c:pt idx="12">
                  <c:v>1.2383916666666668</c:v>
                </c:pt>
                <c:pt idx="13">
                  <c:v>1.2621361111111109</c:v>
                </c:pt>
                <c:pt idx="14">
                  <c:v>1.3112416666666666</c:v>
                </c:pt>
                <c:pt idx="15">
                  <c:v>1.3784833333333375</c:v>
                </c:pt>
                <c:pt idx="16">
                  <c:v>1.4319249999999908</c:v>
                </c:pt>
                <c:pt idx="17">
                  <c:v>1.4561222222222219</c:v>
                </c:pt>
                <c:pt idx="18">
                  <c:v>1.5144916666666668</c:v>
                </c:pt>
                <c:pt idx="19">
                  <c:v>1.5801638888888889</c:v>
                </c:pt>
                <c:pt idx="20">
                  <c:v>1.6554833333333341</c:v>
                </c:pt>
                <c:pt idx="21">
                  <c:v>1.705338888888889</c:v>
                </c:pt>
                <c:pt idx="22">
                  <c:v>1.7518638888888878</c:v>
                </c:pt>
                <c:pt idx="23">
                  <c:v>1.8188638888888888</c:v>
                </c:pt>
                <c:pt idx="24">
                  <c:v>1.8834</c:v>
                </c:pt>
                <c:pt idx="25">
                  <c:v>1.9478333333333333</c:v>
                </c:pt>
                <c:pt idx="26">
                  <c:v>2.0254888888888867</c:v>
                </c:pt>
                <c:pt idx="27">
                  <c:v>2.0880083333333328</c:v>
                </c:pt>
                <c:pt idx="28">
                  <c:v>2.1711694444444443</c:v>
                </c:pt>
                <c:pt idx="29">
                  <c:v>2.2228722222222221</c:v>
                </c:pt>
                <c:pt idx="30">
                  <c:v>2.2857916666666838</c:v>
                </c:pt>
                <c:pt idx="31">
                  <c:v>2.3411111111111111</c:v>
                </c:pt>
                <c:pt idx="32">
                  <c:v>2.4022638888888794</c:v>
                </c:pt>
                <c:pt idx="33">
                  <c:v>2.4481916666666801</c:v>
                </c:pt>
                <c:pt idx="34">
                  <c:v>2.4931583333333327</c:v>
                </c:pt>
                <c:pt idx="35">
                  <c:v>2.5564222222222224</c:v>
                </c:pt>
                <c:pt idx="36">
                  <c:v>2.6034027777777866</c:v>
                </c:pt>
                <c:pt idx="37">
                  <c:v>2.6624055555555555</c:v>
                </c:pt>
                <c:pt idx="38">
                  <c:v>2.7147805555555653</c:v>
                </c:pt>
                <c:pt idx="39">
                  <c:v>2.7965416666666671</c:v>
                </c:pt>
                <c:pt idx="40">
                  <c:v>2.8538722222222224</c:v>
                </c:pt>
                <c:pt idx="41">
                  <c:v>2.8864166666666669</c:v>
                </c:pt>
                <c:pt idx="42">
                  <c:v>2.9664055555555553</c:v>
                </c:pt>
                <c:pt idx="43">
                  <c:v>3.0556583333333163</c:v>
                </c:pt>
                <c:pt idx="44">
                  <c:v>3.1881305555555723</c:v>
                </c:pt>
                <c:pt idx="45">
                  <c:v>3.2524999999999977</c:v>
                </c:pt>
                <c:pt idx="46">
                  <c:v>3.2899583333333333</c:v>
                </c:pt>
                <c:pt idx="47">
                  <c:v>3.3283027777777812</c:v>
                </c:pt>
                <c:pt idx="48">
                  <c:v>3.3950666666666667</c:v>
                </c:pt>
                <c:pt idx="49">
                  <c:v>3.4481000000000002</c:v>
                </c:pt>
                <c:pt idx="50">
                  <c:v>3.4994861111111026</c:v>
                </c:pt>
                <c:pt idx="51">
                  <c:v>3.5591861111111109</c:v>
                </c:pt>
                <c:pt idx="52">
                  <c:v>3.6011277777777959</c:v>
                </c:pt>
                <c:pt idx="53">
                  <c:v>3.6588861111111108</c:v>
                </c:pt>
                <c:pt idx="54">
                  <c:v>3.7126194444444427</c:v>
                </c:pt>
                <c:pt idx="55">
                  <c:v>3.7497194444444446</c:v>
                </c:pt>
                <c:pt idx="56">
                  <c:v>3.7990333333333335</c:v>
                </c:pt>
                <c:pt idx="57">
                  <c:v>3.8337083333333224</c:v>
                </c:pt>
                <c:pt idx="58">
                  <c:v>3.8879166666666682</c:v>
                </c:pt>
                <c:pt idx="59">
                  <c:v>3.9634555555555555</c:v>
                </c:pt>
                <c:pt idx="60">
                  <c:v>4.0301138888888888</c:v>
                </c:pt>
                <c:pt idx="61">
                  <c:v>4.0830888888888888</c:v>
                </c:pt>
                <c:pt idx="62">
                  <c:v>4.1187361111111116</c:v>
                </c:pt>
                <c:pt idx="63">
                  <c:v>4.1525972222222016</c:v>
                </c:pt>
                <c:pt idx="64">
                  <c:v>4.1914749999999845</c:v>
                </c:pt>
                <c:pt idx="65">
                  <c:v>4.2348861111111109</c:v>
                </c:pt>
                <c:pt idx="66">
                  <c:v>4.317474999999976</c:v>
                </c:pt>
                <c:pt idx="67">
                  <c:v>4.3645972222221987</c:v>
                </c:pt>
                <c:pt idx="68">
                  <c:v>4.4245138888888755</c:v>
                </c:pt>
                <c:pt idx="69">
                  <c:v>4.4716083333333732</c:v>
                </c:pt>
                <c:pt idx="70">
                  <c:v>4.5194222222222233</c:v>
                </c:pt>
                <c:pt idx="71">
                  <c:v>4.5577749999999826</c:v>
                </c:pt>
                <c:pt idx="72">
                  <c:v>4.5982611111111424</c:v>
                </c:pt>
                <c:pt idx="73">
                  <c:v>4.671361111111147</c:v>
                </c:pt>
                <c:pt idx="74">
                  <c:v>4.7339888888888888</c:v>
                </c:pt>
                <c:pt idx="75">
                  <c:v>4.7786805555555558</c:v>
                </c:pt>
                <c:pt idx="76">
                  <c:v>4.8197361111111112</c:v>
                </c:pt>
                <c:pt idx="77">
                  <c:v>4.879002777777778</c:v>
                </c:pt>
                <c:pt idx="78">
                  <c:v>4.9240833333333338</c:v>
                </c:pt>
                <c:pt idx="79">
                  <c:v>4.9790416666666824</c:v>
                </c:pt>
                <c:pt idx="80">
                  <c:v>5.010386111111111</c:v>
                </c:pt>
                <c:pt idx="81">
                  <c:v>5.0927222222222222</c:v>
                </c:pt>
                <c:pt idx="82">
                  <c:v>5.1574305555555249</c:v>
                </c:pt>
                <c:pt idx="83">
                  <c:v>5.2056944444444504</c:v>
                </c:pt>
                <c:pt idx="84">
                  <c:v>5.2585277777777755</c:v>
                </c:pt>
                <c:pt idx="85">
                  <c:v>5.3155083333333337</c:v>
                </c:pt>
                <c:pt idx="86">
                  <c:v>5.3580694444444514</c:v>
                </c:pt>
                <c:pt idx="87">
                  <c:v>5.3911416666666669</c:v>
                </c:pt>
                <c:pt idx="88">
                  <c:v>5.4289416666666659</c:v>
                </c:pt>
                <c:pt idx="89">
                  <c:v>5.4838250000000004</c:v>
                </c:pt>
                <c:pt idx="90">
                  <c:v>5.5277972222222225</c:v>
                </c:pt>
                <c:pt idx="91">
                  <c:v>5.5658111111111106</c:v>
                </c:pt>
                <c:pt idx="92">
                  <c:v>5.6340861111111105</c:v>
                </c:pt>
                <c:pt idx="93">
                  <c:v>5.7148805555555278</c:v>
                </c:pt>
                <c:pt idx="94">
                  <c:v>5.7800888888888888</c:v>
                </c:pt>
                <c:pt idx="95">
                  <c:v>5.8226138888888865</c:v>
                </c:pt>
                <c:pt idx="96">
                  <c:v>5.8579138888888718</c:v>
                </c:pt>
                <c:pt idx="97">
                  <c:v>5.8936777777777785</c:v>
                </c:pt>
                <c:pt idx="98">
                  <c:v>5.9409361111111112</c:v>
                </c:pt>
                <c:pt idx="99">
                  <c:v>5.9838222222222397</c:v>
                </c:pt>
                <c:pt idx="100">
                  <c:v>6.0413000000000014</c:v>
                </c:pt>
                <c:pt idx="101">
                  <c:v>6.0831166666666645</c:v>
                </c:pt>
                <c:pt idx="102">
                  <c:v>6.1262083333333424</c:v>
                </c:pt>
                <c:pt idx="103">
                  <c:v>6.1929638888888885</c:v>
                </c:pt>
                <c:pt idx="104">
                  <c:v>6.2529277777777645</c:v>
                </c:pt>
                <c:pt idx="105">
                  <c:v>6.3088055555555362</c:v>
                </c:pt>
                <c:pt idx="106">
                  <c:v>6.3468305555555382</c:v>
                </c:pt>
                <c:pt idx="107">
                  <c:v>6.4133166666666659</c:v>
                </c:pt>
                <c:pt idx="108">
                  <c:v>6.6158833333333336</c:v>
                </c:pt>
                <c:pt idx="109">
                  <c:v>6.7626444444444473</c:v>
                </c:pt>
                <c:pt idx="110">
                  <c:v>6.9369916666666684</c:v>
                </c:pt>
                <c:pt idx="111">
                  <c:v>7.0999222222222222</c:v>
                </c:pt>
                <c:pt idx="112">
                  <c:v>7.3267777777777745</c:v>
                </c:pt>
                <c:pt idx="113">
                  <c:v>7.4734250000000024</c:v>
                </c:pt>
                <c:pt idx="114">
                  <c:v>7.5040499999999986</c:v>
                </c:pt>
                <c:pt idx="115">
                  <c:v>7.5124499999999985</c:v>
                </c:pt>
                <c:pt idx="116">
                  <c:v>7.5770694444444633</c:v>
                </c:pt>
                <c:pt idx="117">
                  <c:v>7.7434416666666674</c:v>
                </c:pt>
                <c:pt idx="118">
                  <c:v>7.8889611111111124</c:v>
                </c:pt>
                <c:pt idx="119">
                  <c:v>7.9588472222222224</c:v>
                </c:pt>
                <c:pt idx="120">
                  <c:v>7.9726805555555558</c:v>
                </c:pt>
                <c:pt idx="121">
                  <c:v>8.0045944444444448</c:v>
                </c:pt>
              </c:numCache>
            </c:numRef>
          </c:xVal>
          <c:yVal>
            <c:numRef>
              <c:f>'CT1DS4_upd.cplex'!$D$1:$D$122</c:f>
              <c:numCache>
                <c:formatCode>0.00E+00</c:formatCode>
                <c:ptCount val="122"/>
                <c:pt idx="0">
                  <c:v>3.1668000000000021</c:v>
                </c:pt>
                <c:pt idx="1">
                  <c:v>3.1668000000000021</c:v>
                </c:pt>
                <c:pt idx="2">
                  <c:v>3.2049000000000052</c:v>
                </c:pt>
                <c:pt idx="3">
                  <c:v>3.2049000000000052</c:v>
                </c:pt>
                <c:pt idx="4">
                  <c:v>3.2288000000000001</c:v>
                </c:pt>
                <c:pt idx="5">
                  <c:v>3.2441000000000115</c:v>
                </c:pt>
                <c:pt idx="6">
                  <c:v>3.2441000000000115</c:v>
                </c:pt>
                <c:pt idx="7">
                  <c:v>3.2484999999999999</c:v>
                </c:pt>
                <c:pt idx="8">
                  <c:v>3.2486000000000042</c:v>
                </c:pt>
                <c:pt idx="9">
                  <c:v>3.2486000000000042</c:v>
                </c:pt>
                <c:pt idx="10">
                  <c:v>3.2486000000000042</c:v>
                </c:pt>
                <c:pt idx="11">
                  <c:v>3.2486000000000042</c:v>
                </c:pt>
                <c:pt idx="12">
                  <c:v>3.2486000000000042</c:v>
                </c:pt>
                <c:pt idx="13">
                  <c:v>3.2486000000000042</c:v>
                </c:pt>
                <c:pt idx="14">
                  <c:v>3.2486000000000042</c:v>
                </c:pt>
                <c:pt idx="15">
                  <c:v>3.2486000000000042</c:v>
                </c:pt>
                <c:pt idx="16">
                  <c:v>3.2486000000000042</c:v>
                </c:pt>
                <c:pt idx="17">
                  <c:v>3.2486000000000042</c:v>
                </c:pt>
                <c:pt idx="18">
                  <c:v>3.2486000000000042</c:v>
                </c:pt>
                <c:pt idx="19">
                  <c:v>3.2486000000000042</c:v>
                </c:pt>
                <c:pt idx="20">
                  <c:v>3.2486000000000042</c:v>
                </c:pt>
                <c:pt idx="21">
                  <c:v>3.2486000000000042</c:v>
                </c:pt>
                <c:pt idx="22">
                  <c:v>3.2486000000000042</c:v>
                </c:pt>
                <c:pt idx="23">
                  <c:v>3.2486000000000042</c:v>
                </c:pt>
                <c:pt idx="24">
                  <c:v>3.2486000000000042</c:v>
                </c:pt>
                <c:pt idx="25">
                  <c:v>3.2486000000000042</c:v>
                </c:pt>
                <c:pt idx="26">
                  <c:v>3.2486000000000042</c:v>
                </c:pt>
                <c:pt idx="27">
                  <c:v>3.2486000000000042</c:v>
                </c:pt>
                <c:pt idx="28">
                  <c:v>3.2486000000000042</c:v>
                </c:pt>
                <c:pt idx="29">
                  <c:v>3.2486000000000042</c:v>
                </c:pt>
                <c:pt idx="30">
                  <c:v>3.2486000000000042</c:v>
                </c:pt>
                <c:pt idx="31">
                  <c:v>3.2486000000000042</c:v>
                </c:pt>
                <c:pt idx="32">
                  <c:v>3.2486000000000042</c:v>
                </c:pt>
                <c:pt idx="33">
                  <c:v>3.2486000000000042</c:v>
                </c:pt>
                <c:pt idx="34">
                  <c:v>3.2486000000000042</c:v>
                </c:pt>
                <c:pt idx="35">
                  <c:v>3.2486000000000042</c:v>
                </c:pt>
                <c:pt idx="36">
                  <c:v>3.2486000000000042</c:v>
                </c:pt>
                <c:pt idx="37">
                  <c:v>3.2486000000000042</c:v>
                </c:pt>
                <c:pt idx="38">
                  <c:v>3.2486000000000042</c:v>
                </c:pt>
                <c:pt idx="39">
                  <c:v>3.2486000000000042</c:v>
                </c:pt>
                <c:pt idx="40">
                  <c:v>3.2486000000000042</c:v>
                </c:pt>
                <c:pt idx="41">
                  <c:v>3.2486000000000042</c:v>
                </c:pt>
                <c:pt idx="42">
                  <c:v>3.2486000000000042</c:v>
                </c:pt>
                <c:pt idx="43">
                  <c:v>3.2486000000000042</c:v>
                </c:pt>
                <c:pt idx="44">
                  <c:v>3.2486000000000042</c:v>
                </c:pt>
                <c:pt idx="45">
                  <c:v>3.2486000000000042</c:v>
                </c:pt>
                <c:pt idx="46">
                  <c:v>3.2486000000000042</c:v>
                </c:pt>
                <c:pt idx="47">
                  <c:v>3.2486000000000042</c:v>
                </c:pt>
                <c:pt idx="48">
                  <c:v>3.2486000000000042</c:v>
                </c:pt>
                <c:pt idx="49">
                  <c:v>3.2486000000000042</c:v>
                </c:pt>
                <c:pt idx="50">
                  <c:v>3.2486000000000042</c:v>
                </c:pt>
                <c:pt idx="51">
                  <c:v>3.2486000000000042</c:v>
                </c:pt>
                <c:pt idx="52">
                  <c:v>3.2486000000000042</c:v>
                </c:pt>
                <c:pt idx="53">
                  <c:v>3.2486000000000042</c:v>
                </c:pt>
                <c:pt idx="54">
                  <c:v>3.2486000000000042</c:v>
                </c:pt>
                <c:pt idx="55">
                  <c:v>3.2486000000000042</c:v>
                </c:pt>
                <c:pt idx="56">
                  <c:v>3.2486000000000042</c:v>
                </c:pt>
                <c:pt idx="57">
                  <c:v>3.2486000000000042</c:v>
                </c:pt>
                <c:pt idx="58">
                  <c:v>3.2486000000000042</c:v>
                </c:pt>
                <c:pt idx="59">
                  <c:v>3.2486000000000042</c:v>
                </c:pt>
                <c:pt idx="60">
                  <c:v>3.2486000000000042</c:v>
                </c:pt>
                <c:pt idx="61">
                  <c:v>3.2486000000000042</c:v>
                </c:pt>
                <c:pt idx="62">
                  <c:v>3.2486000000000042</c:v>
                </c:pt>
                <c:pt idx="63">
                  <c:v>3.2486000000000042</c:v>
                </c:pt>
                <c:pt idx="64">
                  <c:v>3.2486000000000042</c:v>
                </c:pt>
                <c:pt idx="65">
                  <c:v>3.2486000000000042</c:v>
                </c:pt>
                <c:pt idx="66">
                  <c:v>3.2486000000000042</c:v>
                </c:pt>
                <c:pt idx="67">
                  <c:v>3.2486000000000042</c:v>
                </c:pt>
                <c:pt idx="68">
                  <c:v>3.2486000000000042</c:v>
                </c:pt>
                <c:pt idx="69">
                  <c:v>3.2486000000000042</c:v>
                </c:pt>
                <c:pt idx="70">
                  <c:v>3.2486000000000042</c:v>
                </c:pt>
                <c:pt idx="71">
                  <c:v>3.2486000000000042</c:v>
                </c:pt>
                <c:pt idx="72">
                  <c:v>3.2486000000000042</c:v>
                </c:pt>
                <c:pt idx="73">
                  <c:v>3.2486000000000042</c:v>
                </c:pt>
                <c:pt idx="74">
                  <c:v>3.2486000000000042</c:v>
                </c:pt>
                <c:pt idx="75">
                  <c:v>3.2486000000000042</c:v>
                </c:pt>
                <c:pt idx="76">
                  <c:v>3.2486000000000042</c:v>
                </c:pt>
                <c:pt idx="77">
                  <c:v>3.2486000000000042</c:v>
                </c:pt>
                <c:pt idx="78">
                  <c:v>3.2486000000000042</c:v>
                </c:pt>
                <c:pt idx="79">
                  <c:v>3.2486000000000042</c:v>
                </c:pt>
                <c:pt idx="80">
                  <c:v>3.2486000000000042</c:v>
                </c:pt>
                <c:pt idx="81">
                  <c:v>3.2486000000000042</c:v>
                </c:pt>
                <c:pt idx="82">
                  <c:v>3.2486000000000042</c:v>
                </c:pt>
                <c:pt idx="83">
                  <c:v>3.2486000000000042</c:v>
                </c:pt>
                <c:pt idx="84">
                  <c:v>3.2486000000000042</c:v>
                </c:pt>
                <c:pt idx="85">
                  <c:v>3.2486000000000042</c:v>
                </c:pt>
                <c:pt idx="86">
                  <c:v>3.2486000000000042</c:v>
                </c:pt>
                <c:pt idx="87">
                  <c:v>3.2486000000000042</c:v>
                </c:pt>
                <c:pt idx="88">
                  <c:v>3.2486000000000042</c:v>
                </c:pt>
                <c:pt idx="89">
                  <c:v>3.2486000000000042</c:v>
                </c:pt>
                <c:pt idx="90">
                  <c:v>3.2486000000000042</c:v>
                </c:pt>
                <c:pt idx="91">
                  <c:v>3.2486000000000042</c:v>
                </c:pt>
                <c:pt idx="92">
                  <c:v>3.2486000000000042</c:v>
                </c:pt>
                <c:pt idx="93">
                  <c:v>3.2486000000000042</c:v>
                </c:pt>
                <c:pt idx="94">
                  <c:v>3.2486000000000042</c:v>
                </c:pt>
                <c:pt idx="95">
                  <c:v>3.2486000000000042</c:v>
                </c:pt>
                <c:pt idx="96">
                  <c:v>3.2486000000000042</c:v>
                </c:pt>
                <c:pt idx="97">
                  <c:v>3.2486000000000042</c:v>
                </c:pt>
                <c:pt idx="98">
                  <c:v>3.2486000000000042</c:v>
                </c:pt>
                <c:pt idx="99">
                  <c:v>3.2486000000000042</c:v>
                </c:pt>
                <c:pt idx="100">
                  <c:v>3.2486000000000042</c:v>
                </c:pt>
                <c:pt idx="101">
                  <c:v>3.2486000000000042</c:v>
                </c:pt>
                <c:pt idx="102">
                  <c:v>3.2486000000000042</c:v>
                </c:pt>
                <c:pt idx="103">
                  <c:v>3.2486000000000042</c:v>
                </c:pt>
                <c:pt idx="104">
                  <c:v>3.2486000000000042</c:v>
                </c:pt>
                <c:pt idx="105">
                  <c:v>3.2486000000000042</c:v>
                </c:pt>
                <c:pt idx="106">
                  <c:v>3.2486000000000042</c:v>
                </c:pt>
                <c:pt idx="107">
                  <c:v>3.2486000000000042</c:v>
                </c:pt>
                <c:pt idx="108">
                  <c:v>3.2486000000000042</c:v>
                </c:pt>
                <c:pt idx="109">
                  <c:v>3.2486000000000042</c:v>
                </c:pt>
                <c:pt idx="110">
                  <c:v>3.2486000000000042</c:v>
                </c:pt>
                <c:pt idx="111">
                  <c:v>3.2486000000000042</c:v>
                </c:pt>
                <c:pt idx="112">
                  <c:v>3.2486000000000042</c:v>
                </c:pt>
                <c:pt idx="113">
                  <c:v>3.2486000000000042</c:v>
                </c:pt>
                <c:pt idx="114">
                  <c:v>3.2486000000000042</c:v>
                </c:pt>
                <c:pt idx="115">
                  <c:v>3.2486000000000042</c:v>
                </c:pt>
                <c:pt idx="116">
                  <c:v>3.2486000000000042</c:v>
                </c:pt>
                <c:pt idx="117">
                  <c:v>3.2486000000000042</c:v>
                </c:pt>
                <c:pt idx="118">
                  <c:v>3.2486000000000042</c:v>
                </c:pt>
                <c:pt idx="119">
                  <c:v>3.2486000000000042</c:v>
                </c:pt>
                <c:pt idx="120">
                  <c:v>3.2486000000000042</c:v>
                </c:pt>
                <c:pt idx="121">
                  <c:v>3.2486000000000042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FC1E-8940-A7D7-BE1109FD6154}"/>
            </c:ext>
          </c:extLst>
        </c:ser>
        <c:ser>
          <c:idx val="2"/>
          <c:order val="2"/>
          <c:tx>
            <c:v>ODH|CPLEX Solution</c:v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xVal>
            <c:numRef>
              <c:f>'CT1DS4_upd.odh'!$H$1:$H$696</c:f>
              <c:numCache>
                <c:formatCode>General</c:formatCode>
                <c:ptCount val="696"/>
                <c:pt idx="0">
                  <c:v>4.3630555555555367E-2</c:v>
                </c:pt>
                <c:pt idx="1">
                  <c:v>4.4802777777777802E-2</c:v>
                </c:pt>
                <c:pt idx="2">
                  <c:v>4.5591666666666683E-2</c:v>
                </c:pt>
                <c:pt idx="3">
                  <c:v>4.5722222222222476E-2</c:v>
                </c:pt>
                <c:pt idx="4">
                  <c:v>4.6566666666666694E-2</c:v>
                </c:pt>
                <c:pt idx="5">
                  <c:v>4.6663888888888887E-2</c:v>
                </c:pt>
                <c:pt idx="6">
                  <c:v>4.6716666666666733E-2</c:v>
                </c:pt>
                <c:pt idx="7">
                  <c:v>4.7494444444444707E-2</c:v>
                </c:pt>
                <c:pt idx="8">
                  <c:v>4.7594444444444661E-2</c:v>
                </c:pt>
                <c:pt idx="9">
                  <c:v>4.8511111111111123E-2</c:v>
                </c:pt>
                <c:pt idx="10">
                  <c:v>4.9536111111111468E-2</c:v>
                </c:pt>
                <c:pt idx="11">
                  <c:v>5.0486111111111412E-2</c:v>
                </c:pt>
                <c:pt idx="12">
                  <c:v>5.0541666666666665E-2</c:v>
                </c:pt>
                <c:pt idx="13">
                  <c:v>5.1400000000000001E-2</c:v>
                </c:pt>
                <c:pt idx="14">
                  <c:v>5.2505555555555555E-2</c:v>
                </c:pt>
                <c:pt idx="15">
                  <c:v>5.2591666666666703E-2</c:v>
                </c:pt>
                <c:pt idx="16">
                  <c:v>5.3666666666666703E-2</c:v>
                </c:pt>
                <c:pt idx="17">
                  <c:v>5.3716666666666878E-2</c:v>
                </c:pt>
                <c:pt idx="18">
                  <c:v>5.4533333333333704E-2</c:v>
                </c:pt>
                <c:pt idx="19">
                  <c:v>5.4711111111111488E-2</c:v>
                </c:pt>
                <c:pt idx="20">
                  <c:v>5.5533333333333594E-2</c:v>
                </c:pt>
                <c:pt idx="21">
                  <c:v>5.6538888888888889E-2</c:v>
                </c:pt>
                <c:pt idx="22">
                  <c:v>5.6677777777777667E-2</c:v>
                </c:pt>
                <c:pt idx="23">
                  <c:v>5.7569444444444513E-2</c:v>
                </c:pt>
                <c:pt idx="24">
                  <c:v>5.8530555555555495E-2</c:v>
                </c:pt>
                <c:pt idx="25">
                  <c:v>5.8619444444444474E-2</c:v>
                </c:pt>
                <c:pt idx="26">
                  <c:v>5.9433333333333747E-2</c:v>
                </c:pt>
                <c:pt idx="27">
                  <c:v>6.0766666666666899E-2</c:v>
                </c:pt>
                <c:pt idx="28">
                  <c:v>6.1666666666666682E-2</c:v>
                </c:pt>
                <c:pt idx="29">
                  <c:v>6.2594444444444522E-2</c:v>
                </c:pt>
                <c:pt idx="30">
                  <c:v>6.3533333333333594E-2</c:v>
                </c:pt>
                <c:pt idx="31">
                  <c:v>6.4819444444444721E-2</c:v>
                </c:pt>
                <c:pt idx="32">
                  <c:v>6.5763888888888913E-2</c:v>
                </c:pt>
                <c:pt idx="33">
                  <c:v>6.6641666666666668E-2</c:v>
                </c:pt>
                <c:pt idx="34">
                  <c:v>6.7577777777777778E-2</c:v>
                </c:pt>
                <c:pt idx="35">
                  <c:v>6.7733333333333826E-2</c:v>
                </c:pt>
                <c:pt idx="36">
                  <c:v>6.8944444444444461E-2</c:v>
                </c:pt>
                <c:pt idx="37">
                  <c:v>6.9780555555555554E-2</c:v>
                </c:pt>
                <c:pt idx="38">
                  <c:v>6.9930555555555551E-2</c:v>
                </c:pt>
                <c:pt idx="39">
                  <c:v>7.0783333333333753E-2</c:v>
                </c:pt>
                <c:pt idx="40">
                  <c:v>7.0930555555555552E-2</c:v>
                </c:pt>
                <c:pt idx="41">
                  <c:v>7.0963888888888882E-2</c:v>
                </c:pt>
                <c:pt idx="42">
                  <c:v>7.1813888888888899E-2</c:v>
                </c:pt>
                <c:pt idx="43">
                  <c:v>7.2902777777777802E-2</c:v>
                </c:pt>
                <c:pt idx="44">
                  <c:v>7.3027777777777775E-2</c:v>
                </c:pt>
                <c:pt idx="45">
                  <c:v>7.3763888888888893E-2</c:v>
                </c:pt>
                <c:pt idx="46">
                  <c:v>7.3866666666666733E-2</c:v>
                </c:pt>
                <c:pt idx="47">
                  <c:v>7.466944444444451E-2</c:v>
                </c:pt>
                <c:pt idx="48">
                  <c:v>7.4788888888888932E-2</c:v>
                </c:pt>
                <c:pt idx="49">
                  <c:v>7.5641666666666663E-2</c:v>
                </c:pt>
                <c:pt idx="50">
                  <c:v>7.5749999999999998E-2</c:v>
                </c:pt>
                <c:pt idx="51">
                  <c:v>7.6594444444444493E-2</c:v>
                </c:pt>
                <c:pt idx="52">
                  <c:v>7.7691666666666673E-2</c:v>
                </c:pt>
                <c:pt idx="53">
                  <c:v>7.7855555555555553E-2</c:v>
                </c:pt>
                <c:pt idx="54">
                  <c:v>7.8725000000000003E-2</c:v>
                </c:pt>
                <c:pt idx="55">
                  <c:v>7.8886111111111434E-2</c:v>
                </c:pt>
                <c:pt idx="56">
                  <c:v>7.9841666666666672E-2</c:v>
                </c:pt>
                <c:pt idx="57">
                  <c:v>8.0788888888888896E-2</c:v>
                </c:pt>
                <c:pt idx="58">
                  <c:v>8.1722222222222266E-2</c:v>
                </c:pt>
                <c:pt idx="59">
                  <c:v>8.2625000000000268E-2</c:v>
                </c:pt>
                <c:pt idx="60">
                  <c:v>8.3508333333333906E-2</c:v>
                </c:pt>
                <c:pt idx="61">
                  <c:v>8.4441666666666665E-2</c:v>
                </c:pt>
                <c:pt idx="62">
                  <c:v>8.5355555555555546E-2</c:v>
                </c:pt>
                <c:pt idx="63">
                  <c:v>8.61416666666667E-2</c:v>
                </c:pt>
                <c:pt idx="64">
                  <c:v>8.7072222222222218E-2</c:v>
                </c:pt>
                <c:pt idx="65">
                  <c:v>8.7088888888888882E-2</c:v>
                </c:pt>
                <c:pt idx="66">
                  <c:v>8.8016666666667118E-2</c:v>
                </c:pt>
                <c:pt idx="67">
                  <c:v>8.8069444444444547E-2</c:v>
                </c:pt>
                <c:pt idx="68">
                  <c:v>8.810277777777778E-2</c:v>
                </c:pt>
                <c:pt idx="69">
                  <c:v>8.8936111111111146E-2</c:v>
                </c:pt>
                <c:pt idx="70">
                  <c:v>8.9052777777777772E-2</c:v>
                </c:pt>
                <c:pt idx="71">
                  <c:v>8.9097222222222744E-2</c:v>
                </c:pt>
                <c:pt idx="72">
                  <c:v>8.9841666666666764E-2</c:v>
                </c:pt>
                <c:pt idx="73">
                  <c:v>9.002777777777779E-2</c:v>
                </c:pt>
                <c:pt idx="74">
                  <c:v>9.065277777777779E-2</c:v>
                </c:pt>
                <c:pt idx="75">
                  <c:v>9.1683333333333353E-2</c:v>
                </c:pt>
                <c:pt idx="76">
                  <c:v>9.2661111111111111E-2</c:v>
                </c:pt>
                <c:pt idx="77">
                  <c:v>9.3538888888889671E-2</c:v>
                </c:pt>
                <c:pt idx="78">
                  <c:v>9.3650000000000622E-2</c:v>
                </c:pt>
                <c:pt idx="79">
                  <c:v>9.4269444444444545E-2</c:v>
                </c:pt>
                <c:pt idx="80">
                  <c:v>9.4383333333333333E-2</c:v>
                </c:pt>
                <c:pt idx="81">
                  <c:v>9.5469444444444468E-2</c:v>
                </c:pt>
                <c:pt idx="82">
                  <c:v>9.6469444444444497E-2</c:v>
                </c:pt>
                <c:pt idx="83">
                  <c:v>9.7394444444444506E-2</c:v>
                </c:pt>
                <c:pt idx="84">
                  <c:v>9.8388888888888928E-2</c:v>
                </c:pt>
                <c:pt idx="85">
                  <c:v>9.9458333333333565E-2</c:v>
                </c:pt>
                <c:pt idx="86">
                  <c:v>0.10048333333333334</c:v>
                </c:pt>
                <c:pt idx="87">
                  <c:v>0.10145833333333298</c:v>
                </c:pt>
                <c:pt idx="88">
                  <c:v>0.10237500000000002</c:v>
                </c:pt>
                <c:pt idx="89">
                  <c:v>0.10340833333333331</c:v>
                </c:pt>
                <c:pt idx="90">
                  <c:v>0.10431666666666667</c:v>
                </c:pt>
                <c:pt idx="91">
                  <c:v>0.10523611111111165</c:v>
                </c:pt>
                <c:pt idx="92">
                  <c:v>0.10534444444444446</c:v>
                </c:pt>
                <c:pt idx="93">
                  <c:v>0.10614444444444462</c:v>
                </c:pt>
                <c:pt idx="94">
                  <c:v>0.10714444444444469</c:v>
                </c:pt>
                <c:pt idx="95">
                  <c:v>0.10721666666666672</c:v>
                </c:pt>
                <c:pt idx="96">
                  <c:v>0.10812777777777779</c:v>
                </c:pt>
                <c:pt idx="97">
                  <c:v>0.10820833333333336</c:v>
                </c:pt>
                <c:pt idx="98">
                  <c:v>0.10894166666666667</c:v>
                </c:pt>
                <c:pt idx="99">
                  <c:v>0.10985555555555562</c:v>
                </c:pt>
                <c:pt idx="100">
                  <c:v>0.11090555555555556</c:v>
                </c:pt>
                <c:pt idx="101">
                  <c:v>0.11183888888888888</c:v>
                </c:pt>
                <c:pt idx="102">
                  <c:v>0.11193888888888888</c:v>
                </c:pt>
                <c:pt idx="103">
                  <c:v>0.11197500000000002</c:v>
                </c:pt>
                <c:pt idx="104">
                  <c:v>0.11267500000000009</c:v>
                </c:pt>
                <c:pt idx="105">
                  <c:v>0.11278333333333333</c:v>
                </c:pt>
                <c:pt idx="106">
                  <c:v>0.11369444444444469</c:v>
                </c:pt>
                <c:pt idx="107">
                  <c:v>0.11478611111111144</c:v>
                </c:pt>
                <c:pt idx="108">
                  <c:v>0.11578055555555559</c:v>
                </c:pt>
                <c:pt idx="109">
                  <c:v>0.1159138888888889</c:v>
                </c:pt>
                <c:pt idx="110">
                  <c:v>0.11594722222222223</c:v>
                </c:pt>
                <c:pt idx="111">
                  <c:v>0.11670277777777779</c:v>
                </c:pt>
                <c:pt idx="112">
                  <c:v>0.11679444444444478</c:v>
                </c:pt>
                <c:pt idx="113">
                  <c:v>0.11774166666666666</c:v>
                </c:pt>
                <c:pt idx="114">
                  <c:v>0.11870277777777813</c:v>
                </c:pt>
                <c:pt idx="115">
                  <c:v>0.11871944444444446</c:v>
                </c:pt>
                <c:pt idx="116">
                  <c:v>0.11968888888888889</c:v>
                </c:pt>
                <c:pt idx="117">
                  <c:v>0.12070833333333333</c:v>
                </c:pt>
                <c:pt idx="118">
                  <c:v>0.12234722222222222</c:v>
                </c:pt>
                <c:pt idx="119">
                  <c:v>0.12253888888888889</c:v>
                </c:pt>
                <c:pt idx="120">
                  <c:v>0.1228388888888889</c:v>
                </c:pt>
                <c:pt idx="121">
                  <c:v>0.12420555555555605</c:v>
                </c:pt>
                <c:pt idx="122">
                  <c:v>0.12575</c:v>
                </c:pt>
                <c:pt idx="123">
                  <c:v>0.12749722222222296</c:v>
                </c:pt>
                <c:pt idx="124">
                  <c:v>0.12766666666666668</c:v>
                </c:pt>
                <c:pt idx="125">
                  <c:v>0.12907222222222223</c:v>
                </c:pt>
                <c:pt idx="126">
                  <c:v>0.1305638888888889</c:v>
                </c:pt>
                <c:pt idx="127">
                  <c:v>0.13242222222222241</c:v>
                </c:pt>
                <c:pt idx="128">
                  <c:v>0.13406111111111121</c:v>
                </c:pt>
                <c:pt idx="129">
                  <c:v>0.13565555555555517</c:v>
                </c:pt>
                <c:pt idx="130">
                  <c:v>0.13718888888888889</c:v>
                </c:pt>
                <c:pt idx="131">
                  <c:v>0.13851111111111167</c:v>
                </c:pt>
                <c:pt idx="132">
                  <c:v>0.13946388888888891</c:v>
                </c:pt>
                <c:pt idx="133">
                  <c:v>0.13976944444444553</c:v>
                </c:pt>
                <c:pt idx="134">
                  <c:v>0.13988333333333344</c:v>
                </c:pt>
                <c:pt idx="135">
                  <c:v>0.14094444444444557</c:v>
                </c:pt>
                <c:pt idx="136">
                  <c:v>0.14119444444444518</c:v>
                </c:pt>
                <c:pt idx="137">
                  <c:v>0.14124166666666671</c:v>
                </c:pt>
                <c:pt idx="138">
                  <c:v>0.14275555555555555</c:v>
                </c:pt>
                <c:pt idx="139">
                  <c:v>0.14278888888888891</c:v>
                </c:pt>
                <c:pt idx="140">
                  <c:v>0.14298055555555556</c:v>
                </c:pt>
                <c:pt idx="141">
                  <c:v>0.14312777777777777</c:v>
                </c:pt>
                <c:pt idx="142">
                  <c:v>0.14449166666666671</c:v>
                </c:pt>
                <c:pt idx="143">
                  <c:v>0.1446166666666667</c:v>
                </c:pt>
                <c:pt idx="144">
                  <c:v>0.14470277777777776</c:v>
                </c:pt>
                <c:pt idx="145">
                  <c:v>0.14584444444444544</c:v>
                </c:pt>
                <c:pt idx="146">
                  <c:v>0.14603888888888891</c:v>
                </c:pt>
                <c:pt idx="147">
                  <c:v>0.14745000000000041</c:v>
                </c:pt>
                <c:pt idx="148">
                  <c:v>0.14774166666666674</c:v>
                </c:pt>
                <c:pt idx="149">
                  <c:v>0.14781944444444553</c:v>
                </c:pt>
                <c:pt idx="150">
                  <c:v>0.14898888888888945</c:v>
                </c:pt>
                <c:pt idx="151">
                  <c:v>0.14900833333333419</c:v>
                </c:pt>
                <c:pt idx="152">
                  <c:v>0.15011388888888891</c:v>
                </c:pt>
                <c:pt idx="153">
                  <c:v>0.15012222222222224</c:v>
                </c:pt>
                <c:pt idx="154">
                  <c:v>0.15150000000000041</c:v>
                </c:pt>
                <c:pt idx="155">
                  <c:v>0.15300000000000041</c:v>
                </c:pt>
                <c:pt idx="156">
                  <c:v>0.15326666666666691</c:v>
                </c:pt>
                <c:pt idx="157">
                  <c:v>0.15593611111111208</c:v>
                </c:pt>
                <c:pt idx="158">
                  <c:v>0.15727777777777779</c:v>
                </c:pt>
                <c:pt idx="159">
                  <c:v>0.1577083333333345</c:v>
                </c:pt>
                <c:pt idx="160">
                  <c:v>0.16005833333333341</c:v>
                </c:pt>
                <c:pt idx="161">
                  <c:v>0.16172777777777778</c:v>
                </c:pt>
                <c:pt idx="162">
                  <c:v>0.16325555555555557</c:v>
                </c:pt>
                <c:pt idx="163">
                  <c:v>0.16342500000000001</c:v>
                </c:pt>
                <c:pt idx="164">
                  <c:v>0.16464444444444512</c:v>
                </c:pt>
                <c:pt idx="165">
                  <c:v>0.16480555555555537</c:v>
                </c:pt>
                <c:pt idx="166">
                  <c:v>0.16613888888888889</c:v>
                </c:pt>
                <c:pt idx="167">
                  <c:v>0.16645277777777778</c:v>
                </c:pt>
                <c:pt idx="168">
                  <c:v>0.16781111111111124</c:v>
                </c:pt>
                <c:pt idx="169">
                  <c:v>0.16938888888888889</c:v>
                </c:pt>
                <c:pt idx="170">
                  <c:v>0.16952777777777778</c:v>
                </c:pt>
                <c:pt idx="171">
                  <c:v>0.1705416666666667</c:v>
                </c:pt>
                <c:pt idx="172">
                  <c:v>0.17194444444444565</c:v>
                </c:pt>
                <c:pt idx="173">
                  <c:v>0.1734083333333343</c:v>
                </c:pt>
                <c:pt idx="174">
                  <c:v>0.17376666666666671</c:v>
                </c:pt>
                <c:pt idx="175">
                  <c:v>0.17510833333333398</c:v>
                </c:pt>
                <c:pt idx="176">
                  <c:v>0.17676944444444562</c:v>
                </c:pt>
                <c:pt idx="177">
                  <c:v>0.1781888888888889</c:v>
                </c:pt>
                <c:pt idx="178">
                  <c:v>0.17941944444444577</c:v>
                </c:pt>
                <c:pt idx="179">
                  <c:v>0.17976944444444556</c:v>
                </c:pt>
                <c:pt idx="180">
                  <c:v>0.18096944444444585</c:v>
                </c:pt>
                <c:pt idx="181">
                  <c:v>0.18109444444444553</c:v>
                </c:pt>
                <c:pt idx="182">
                  <c:v>0.18117777777777777</c:v>
                </c:pt>
                <c:pt idx="183">
                  <c:v>0.18254722222222325</c:v>
                </c:pt>
                <c:pt idx="184">
                  <c:v>0.18399444444444576</c:v>
                </c:pt>
                <c:pt idx="185">
                  <c:v>0.18413055555555555</c:v>
                </c:pt>
                <c:pt idx="186">
                  <c:v>0.18551111111111196</c:v>
                </c:pt>
                <c:pt idx="187">
                  <c:v>0.18698333333333442</c:v>
                </c:pt>
                <c:pt idx="188">
                  <c:v>0.18713611111111167</c:v>
                </c:pt>
                <c:pt idx="189">
                  <c:v>0.18856944444444565</c:v>
                </c:pt>
                <c:pt idx="190">
                  <c:v>0.19036666666666668</c:v>
                </c:pt>
                <c:pt idx="191">
                  <c:v>0.19190833333333404</c:v>
                </c:pt>
                <c:pt idx="192">
                  <c:v>0.19359166666666666</c:v>
                </c:pt>
                <c:pt idx="193">
                  <c:v>0.19493888888888891</c:v>
                </c:pt>
                <c:pt idx="194">
                  <c:v>0.1963138888888889</c:v>
                </c:pt>
                <c:pt idx="195">
                  <c:v>0.1977888888888889</c:v>
                </c:pt>
                <c:pt idx="196">
                  <c:v>0.1978</c:v>
                </c:pt>
                <c:pt idx="197">
                  <c:v>0.19783055555555557</c:v>
                </c:pt>
                <c:pt idx="198">
                  <c:v>0.1995166666666667</c:v>
                </c:pt>
                <c:pt idx="199">
                  <c:v>0.19953055555555552</c:v>
                </c:pt>
                <c:pt idx="200">
                  <c:v>0.1998138888888889</c:v>
                </c:pt>
                <c:pt idx="201">
                  <c:v>0.20091388888888945</c:v>
                </c:pt>
                <c:pt idx="202">
                  <c:v>0.20108611111111124</c:v>
                </c:pt>
                <c:pt idx="203">
                  <c:v>0.20258333333333392</c:v>
                </c:pt>
                <c:pt idx="204">
                  <c:v>0.20287222222222223</c:v>
                </c:pt>
                <c:pt idx="205">
                  <c:v>0.20398888888888891</c:v>
                </c:pt>
                <c:pt idx="206">
                  <c:v>0.20555000000000001</c:v>
                </c:pt>
                <c:pt idx="207">
                  <c:v>0.2071416666666667</c:v>
                </c:pt>
                <c:pt idx="208">
                  <c:v>0.20729166666666671</c:v>
                </c:pt>
                <c:pt idx="209">
                  <c:v>0.20871944444444568</c:v>
                </c:pt>
                <c:pt idx="210">
                  <c:v>0.21052777777777776</c:v>
                </c:pt>
                <c:pt idx="211">
                  <c:v>0.21129722222222319</c:v>
                </c:pt>
                <c:pt idx="212">
                  <c:v>0.21259444444444553</c:v>
                </c:pt>
                <c:pt idx="213">
                  <c:v>0.21433055555555555</c:v>
                </c:pt>
                <c:pt idx="214">
                  <c:v>0.21453888888888945</c:v>
                </c:pt>
                <c:pt idx="215">
                  <c:v>0.21583611111111178</c:v>
                </c:pt>
                <c:pt idx="216">
                  <c:v>0.21616944444444541</c:v>
                </c:pt>
                <c:pt idx="217">
                  <c:v>0.21744444444444597</c:v>
                </c:pt>
                <c:pt idx="218">
                  <c:v>0.21756666666666671</c:v>
                </c:pt>
                <c:pt idx="219">
                  <c:v>0.21915277777777778</c:v>
                </c:pt>
                <c:pt idx="220">
                  <c:v>0.22056388888888889</c:v>
                </c:pt>
                <c:pt idx="221">
                  <c:v>0.22216944444444497</c:v>
                </c:pt>
                <c:pt idx="222">
                  <c:v>0.22241111111111164</c:v>
                </c:pt>
                <c:pt idx="223">
                  <c:v>0.22359166666666666</c:v>
                </c:pt>
                <c:pt idx="224">
                  <c:v>0.22534444444444518</c:v>
                </c:pt>
                <c:pt idx="225">
                  <c:v>0.22561944444444518</c:v>
                </c:pt>
                <c:pt idx="226">
                  <c:v>0.2267666666666667</c:v>
                </c:pt>
                <c:pt idx="227">
                  <c:v>0.22847222222222224</c:v>
                </c:pt>
                <c:pt idx="228">
                  <c:v>0.22988055555555537</c:v>
                </c:pt>
                <c:pt idx="229">
                  <c:v>0.23023055555555558</c:v>
                </c:pt>
                <c:pt idx="230">
                  <c:v>0.23138888888888889</c:v>
                </c:pt>
                <c:pt idx="231">
                  <c:v>0.23284444444444527</c:v>
                </c:pt>
                <c:pt idx="232">
                  <c:v>0.23465833333333341</c:v>
                </c:pt>
                <c:pt idx="233">
                  <c:v>0.23605555555555555</c:v>
                </c:pt>
                <c:pt idx="234">
                  <c:v>0.23755000000000001</c:v>
                </c:pt>
                <c:pt idx="235">
                  <c:v>0.23908611111111144</c:v>
                </c:pt>
                <c:pt idx="236">
                  <c:v>0.24104722222222319</c:v>
                </c:pt>
                <c:pt idx="237">
                  <c:v>0.24264444444444541</c:v>
                </c:pt>
                <c:pt idx="238">
                  <c:v>0.24319722222222284</c:v>
                </c:pt>
                <c:pt idx="239">
                  <c:v>0.24447777777777779</c:v>
                </c:pt>
                <c:pt idx="240">
                  <c:v>0.24611944444444553</c:v>
                </c:pt>
                <c:pt idx="241">
                  <c:v>0.24811944444444553</c:v>
                </c:pt>
                <c:pt idx="242">
                  <c:v>0.24853888888888945</c:v>
                </c:pt>
                <c:pt idx="243">
                  <c:v>0.24965833333333404</c:v>
                </c:pt>
                <c:pt idx="244">
                  <c:v>0.25106944444444446</c:v>
                </c:pt>
                <c:pt idx="245">
                  <c:v>0.25129722222222223</c:v>
                </c:pt>
                <c:pt idx="246">
                  <c:v>0.25273611111110994</c:v>
                </c:pt>
                <c:pt idx="247">
                  <c:v>0.25336388888888994</c:v>
                </c:pt>
                <c:pt idx="248">
                  <c:v>0.25460277777777901</c:v>
                </c:pt>
                <c:pt idx="249">
                  <c:v>0.25636666666666802</c:v>
                </c:pt>
                <c:pt idx="250">
                  <c:v>0.25685555555555556</c:v>
                </c:pt>
                <c:pt idx="251">
                  <c:v>0.25833888888889006</c:v>
                </c:pt>
                <c:pt idx="252">
                  <c:v>0.25877777777777788</c:v>
                </c:pt>
                <c:pt idx="253">
                  <c:v>0.25885277777777965</c:v>
                </c:pt>
                <c:pt idx="254">
                  <c:v>0.26003611111111113</c:v>
                </c:pt>
                <c:pt idx="255">
                  <c:v>0.26037777777777965</c:v>
                </c:pt>
                <c:pt idx="256">
                  <c:v>0.26162777777777912</c:v>
                </c:pt>
                <c:pt idx="257">
                  <c:v>0.26220833333333327</c:v>
                </c:pt>
                <c:pt idx="258">
                  <c:v>0.26335555555555556</c:v>
                </c:pt>
                <c:pt idx="259">
                  <c:v>0.26510833333333333</c:v>
                </c:pt>
                <c:pt idx="260">
                  <c:v>0.26548611111111131</c:v>
                </c:pt>
                <c:pt idx="261">
                  <c:v>0.266675</c:v>
                </c:pt>
                <c:pt idx="262">
                  <c:v>0.26823055555555553</c:v>
                </c:pt>
                <c:pt idx="263">
                  <c:v>0.27007500000000001</c:v>
                </c:pt>
                <c:pt idx="264">
                  <c:v>0.27055833333333335</c:v>
                </c:pt>
                <c:pt idx="265">
                  <c:v>0.27098611111111132</c:v>
                </c:pt>
                <c:pt idx="266">
                  <c:v>0.27216111111111074</c:v>
                </c:pt>
                <c:pt idx="267">
                  <c:v>0.27373333333333216</c:v>
                </c:pt>
                <c:pt idx="268">
                  <c:v>0.27403333333333324</c:v>
                </c:pt>
                <c:pt idx="269">
                  <c:v>0.27517222222222232</c:v>
                </c:pt>
                <c:pt idx="270">
                  <c:v>0.27660833333333334</c:v>
                </c:pt>
                <c:pt idx="271">
                  <c:v>0.27711388888888888</c:v>
                </c:pt>
                <c:pt idx="272">
                  <c:v>0.27923333333333228</c:v>
                </c:pt>
                <c:pt idx="273">
                  <c:v>0.28171111111111075</c:v>
                </c:pt>
                <c:pt idx="274">
                  <c:v>0.28342222222222357</c:v>
                </c:pt>
                <c:pt idx="275">
                  <c:v>0.28526666666666772</c:v>
                </c:pt>
                <c:pt idx="276">
                  <c:v>0.28658888888889117</c:v>
                </c:pt>
                <c:pt idx="277">
                  <c:v>0.28745000000000032</c:v>
                </c:pt>
                <c:pt idx="278">
                  <c:v>0.28753888888889007</c:v>
                </c:pt>
                <c:pt idx="279">
                  <c:v>0.28769444444444447</c:v>
                </c:pt>
                <c:pt idx="280">
                  <c:v>0.28930277777778013</c:v>
                </c:pt>
                <c:pt idx="281">
                  <c:v>0.29043055555555558</c:v>
                </c:pt>
                <c:pt idx="282">
                  <c:v>0.29227777777777914</c:v>
                </c:pt>
                <c:pt idx="283">
                  <c:v>0.29354444444444538</c:v>
                </c:pt>
                <c:pt idx="284">
                  <c:v>0.29523611111111109</c:v>
                </c:pt>
                <c:pt idx="285">
                  <c:v>0.29646666666666854</c:v>
                </c:pt>
                <c:pt idx="286">
                  <c:v>0.29810277777777966</c:v>
                </c:pt>
                <c:pt idx="287">
                  <c:v>0.2993611111111113</c:v>
                </c:pt>
                <c:pt idx="288">
                  <c:v>0.29953333333333326</c:v>
                </c:pt>
                <c:pt idx="289">
                  <c:v>0.30137777777778013</c:v>
                </c:pt>
                <c:pt idx="290">
                  <c:v>0.30476666666666802</c:v>
                </c:pt>
                <c:pt idx="291">
                  <c:v>0.30775833333333336</c:v>
                </c:pt>
                <c:pt idx="292">
                  <c:v>0.30952500000000038</c:v>
                </c:pt>
                <c:pt idx="293">
                  <c:v>0.31143055555555582</c:v>
                </c:pt>
                <c:pt idx="294">
                  <c:v>0.3132916666666668</c:v>
                </c:pt>
                <c:pt idx="295">
                  <c:v>0.314863888888891</c:v>
                </c:pt>
                <c:pt idx="296">
                  <c:v>0.31649444444444585</c:v>
                </c:pt>
                <c:pt idx="297">
                  <c:v>0.31771666666666826</c:v>
                </c:pt>
                <c:pt idx="298">
                  <c:v>0.32057222222222376</c:v>
                </c:pt>
                <c:pt idx="299">
                  <c:v>0.32227500000000031</c:v>
                </c:pt>
                <c:pt idx="300">
                  <c:v>0.32578611111111216</c:v>
                </c:pt>
                <c:pt idx="301">
                  <c:v>0.32711388888889076</c:v>
                </c:pt>
                <c:pt idx="302">
                  <c:v>0.32903333333333334</c:v>
                </c:pt>
                <c:pt idx="303">
                  <c:v>0.33201666666666907</c:v>
                </c:pt>
                <c:pt idx="304">
                  <c:v>0.33334444444444655</c:v>
                </c:pt>
                <c:pt idx="305">
                  <c:v>0.33530277777778095</c:v>
                </c:pt>
                <c:pt idx="306">
                  <c:v>0.33648333333333458</c:v>
                </c:pt>
                <c:pt idx="307">
                  <c:v>0.33993888888889123</c:v>
                </c:pt>
                <c:pt idx="308">
                  <c:v>0.34320833333333334</c:v>
                </c:pt>
                <c:pt idx="309">
                  <c:v>0.34354722222222228</c:v>
                </c:pt>
                <c:pt idx="310">
                  <c:v>0.34610555555555556</c:v>
                </c:pt>
                <c:pt idx="311">
                  <c:v>0.34854166666666681</c:v>
                </c:pt>
                <c:pt idx="312">
                  <c:v>0.35319166666666668</c:v>
                </c:pt>
                <c:pt idx="313">
                  <c:v>0.35453888888889012</c:v>
                </c:pt>
                <c:pt idx="314">
                  <c:v>0.35804722222222235</c:v>
                </c:pt>
                <c:pt idx="315">
                  <c:v>0.36031666666666901</c:v>
                </c:pt>
                <c:pt idx="316">
                  <c:v>0.36187500000000106</c:v>
                </c:pt>
                <c:pt idx="317">
                  <c:v>0.36428055555555588</c:v>
                </c:pt>
                <c:pt idx="318">
                  <c:v>0.36578333333333335</c:v>
                </c:pt>
                <c:pt idx="319">
                  <c:v>0.36718333333333331</c:v>
                </c:pt>
                <c:pt idx="320">
                  <c:v>0.36901111111111112</c:v>
                </c:pt>
                <c:pt idx="321">
                  <c:v>0.37021666666666825</c:v>
                </c:pt>
                <c:pt idx="322">
                  <c:v>0.37350000000000105</c:v>
                </c:pt>
                <c:pt idx="323">
                  <c:v>0.37786111111111131</c:v>
                </c:pt>
                <c:pt idx="324">
                  <c:v>0.38232222222222451</c:v>
                </c:pt>
                <c:pt idx="325">
                  <c:v>0.38511388888889048</c:v>
                </c:pt>
                <c:pt idx="326">
                  <c:v>0.39149444444444603</c:v>
                </c:pt>
                <c:pt idx="327">
                  <c:v>0.3955916666666679</c:v>
                </c:pt>
                <c:pt idx="328">
                  <c:v>0.39731388888889119</c:v>
                </c:pt>
                <c:pt idx="329">
                  <c:v>0.4012472222222222</c:v>
                </c:pt>
                <c:pt idx="330">
                  <c:v>0.40434444444444562</c:v>
                </c:pt>
                <c:pt idx="331">
                  <c:v>0.40690555555555552</c:v>
                </c:pt>
                <c:pt idx="332">
                  <c:v>0.4100916666666668</c:v>
                </c:pt>
                <c:pt idx="333">
                  <c:v>0.41202222222222346</c:v>
                </c:pt>
                <c:pt idx="334">
                  <c:v>0.41832222222222404</c:v>
                </c:pt>
                <c:pt idx="335">
                  <c:v>0.42039166666666772</c:v>
                </c:pt>
                <c:pt idx="336">
                  <c:v>0.42240555555555581</c:v>
                </c:pt>
                <c:pt idx="337">
                  <c:v>0.42506666666666842</c:v>
                </c:pt>
                <c:pt idx="338">
                  <c:v>0.42670000000000002</c:v>
                </c:pt>
                <c:pt idx="339">
                  <c:v>0.42895000000000105</c:v>
                </c:pt>
                <c:pt idx="340">
                  <c:v>0.43341388888889076</c:v>
                </c:pt>
                <c:pt idx="341">
                  <c:v>0.43510555555555558</c:v>
                </c:pt>
                <c:pt idx="342">
                  <c:v>0.43824166666666681</c:v>
                </c:pt>
                <c:pt idx="343">
                  <c:v>0.44037777777777937</c:v>
                </c:pt>
                <c:pt idx="344">
                  <c:v>0.4447638888888889</c:v>
                </c:pt>
                <c:pt idx="345">
                  <c:v>0.44650833333333334</c:v>
                </c:pt>
                <c:pt idx="346">
                  <c:v>0.44820000000000004</c:v>
                </c:pt>
                <c:pt idx="347">
                  <c:v>0.45347222222222328</c:v>
                </c:pt>
                <c:pt idx="348">
                  <c:v>0.45620000000000005</c:v>
                </c:pt>
                <c:pt idx="349">
                  <c:v>0.45779722222222219</c:v>
                </c:pt>
                <c:pt idx="350">
                  <c:v>0.46091388888889007</c:v>
                </c:pt>
                <c:pt idx="351">
                  <c:v>0.45457777777777908</c:v>
                </c:pt>
                <c:pt idx="352">
                  <c:v>0.46362222222222232</c:v>
                </c:pt>
                <c:pt idx="353">
                  <c:v>0.4668472222222223</c:v>
                </c:pt>
                <c:pt idx="354">
                  <c:v>0.46787777777778</c:v>
                </c:pt>
                <c:pt idx="355">
                  <c:v>0.46928611111111118</c:v>
                </c:pt>
                <c:pt idx="356">
                  <c:v>0.47206666666666802</c:v>
                </c:pt>
                <c:pt idx="357">
                  <c:v>0.47500555555555557</c:v>
                </c:pt>
                <c:pt idx="358">
                  <c:v>0.47845277777778011</c:v>
                </c:pt>
                <c:pt idx="359">
                  <c:v>0.48181388888889076</c:v>
                </c:pt>
                <c:pt idx="360">
                  <c:v>0.48324444444444448</c:v>
                </c:pt>
                <c:pt idx="361">
                  <c:v>0.48551388888889013</c:v>
                </c:pt>
                <c:pt idx="362">
                  <c:v>0.48711111111111111</c:v>
                </c:pt>
                <c:pt idx="363">
                  <c:v>0.48877500000000007</c:v>
                </c:pt>
                <c:pt idx="364">
                  <c:v>0.49172500000000002</c:v>
                </c:pt>
                <c:pt idx="365">
                  <c:v>0.49315555555555551</c:v>
                </c:pt>
                <c:pt idx="366">
                  <c:v>0.49834166666666802</c:v>
                </c:pt>
                <c:pt idx="367">
                  <c:v>0.49998055555555743</c:v>
                </c:pt>
                <c:pt idx="368">
                  <c:v>0.50184722222222222</c:v>
                </c:pt>
                <c:pt idx="369">
                  <c:v>0.50561111111111112</c:v>
                </c:pt>
                <c:pt idx="370">
                  <c:v>0.50808611111111057</c:v>
                </c:pt>
                <c:pt idx="371">
                  <c:v>0.50978888888888885</c:v>
                </c:pt>
                <c:pt idx="372">
                  <c:v>0.51201666666666656</c:v>
                </c:pt>
                <c:pt idx="373">
                  <c:v>0.51552222222222011</c:v>
                </c:pt>
                <c:pt idx="374">
                  <c:v>0.51721111111111107</c:v>
                </c:pt>
                <c:pt idx="375">
                  <c:v>0.52064722222222215</c:v>
                </c:pt>
                <c:pt idx="376">
                  <c:v>0.52427500000000005</c:v>
                </c:pt>
                <c:pt idx="377">
                  <c:v>0.52728333333333333</c:v>
                </c:pt>
                <c:pt idx="378">
                  <c:v>0.53054999999999997</c:v>
                </c:pt>
                <c:pt idx="379">
                  <c:v>0.5323055555555557</c:v>
                </c:pt>
                <c:pt idx="380">
                  <c:v>0.53785555555555564</c:v>
                </c:pt>
                <c:pt idx="381">
                  <c:v>0.54166666666666652</c:v>
                </c:pt>
                <c:pt idx="382">
                  <c:v>0.5431194444444446</c:v>
                </c:pt>
                <c:pt idx="383">
                  <c:v>0.5454416666666666</c:v>
                </c:pt>
                <c:pt idx="384">
                  <c:v>0.54862222222222223</c:v>
                </c:pt>
                <c:pt idx="385">
                  <c:v>0.55396944444444463</c:v>
                </c:pt>
                <c:pt idx="386">
                  <c:v>0.55752777777777751</c:v>
                </c:pt>
                <c:pt idx="387">
                  <c:v>0.55986111111111114</c:v>
                </c:pt>
                <c:pt idx="388">
                  <c:v>0.56485833333333579</c:v>
                </c:pt>
                <c:pt idx="389">
                  <c:v>0.56695555555555766</c:v>
                </c:pt>
                <c:pt idx="390">
                  <c:v>0.57063888888889158</c:v>
                </c:pt>
                <c:pt idx="391">
                  <c:v>0.57627500000000065</c:v>
                </c:pt>
                <c:pt idx="392">
                  <c:v>0.58278888888888891</c:v>
                </c:pt>
                <c:pt idx="393">
                  <c:v>0.58851944444444448</c:v>
                </c:pt>
                <c:pt idx="394">
                  <c:v>0.58879999999999999</c:v>
                </c:pt>
                <c:pt idx="395">
                  <c:v>0.58990555555555568</c:v>
                </c:pt>
                <c:pt idx="396">
                  <c:v>0.59583055555555553</c:v>
                </c:pt>
                <c:pt idx="397">
                  <c:v>0.60344444444444689</c:v>
                </c:pt>
                <c:pt idx="398">
                  <c:v>0.61107777777777783</c:v>
                </c:pt>
                <c:pt idx="399">
                  <c:v>0.61904722222222264</c:v>
                </c:pt>
                <c:pt idx="400">
                  <c:v>0.62836666666666652</c:v>
                </c:pt>
                <c:pt idx="401">
                  <c:v>0.62894722222222432</c:v>
                </c:pt>
                <c:pt idx="402">
                  <c:v>0.64047222222222222</c:v>
                </c:pt>
                <c:pt idx="403">
                  <c:v>0.64276388888889135</c:v>
                </c:pt>
                <c:pt idx="404">
                  <c:v>0.64728611111111112</c:v>
                </c:pt>
                <c:pt idx="405">
                  <c:v>0.64925277777777779</c:v>
                </c:pt>
                <c:pt idx="406">
                  <c:v>0.65415277777777769</c:v>
                </c:pt>
                <c:pt idx="407">
                  <c:v>0.65971388888889149</c:v>
                </c:pt>
                <c:pt idx="408">
                  <c:v>0.66854166666666925</c:v>
                </c:pt>
                <c:pt idx="409">
                  <c:v>0.67506111111111333</c:v>
                </c:pt>
                <c:pt idx="410">
                  <c:v>0.67928333333333579</c:v>
                </c:pt>
                <c:pt idx="411">
                  <c:v>0.68604166666666877</c:v>
                </c:pt>
                <c:pt idx="412">
                  <c:v>0.70581944444444655</c:v>
                </c:pt>
                <c:pt idx="413">
                  <c:v>0.71141666666666659</c:v>
                </c:pt>
                <c:pt idx="414">
                  <c:v>0.71813055555555561</c:v>
                </c:pt>
                <c:pt idx="415">
                  <c:v>0.72453055555555568</c:v>
                </c:pt>
                <c:pt idx="416">
                  <c:v>0.73510000000000064</c:v>
                </c:pt>
                <c:pt idx="417">
                  <c:v>0.74812500000000282</c:v>
                </c:pt>
                <c:pt idx="418">
                  <c:v>0.76096944444444714</c:v>
                </c:pt>
                <c:pt idx="419">
                  <c:v>0.7813583333333336</c:v>
                </c:pt>
                <c:pt idx="420">
                  <c:v>0.78887499999999999</c:v>
                </c:pt>
                <c:pt idx="421">
                  <c:v>0.79975277777777787</c:v>
                </c:pt>
                <c:pt idx="422">
                  <c:v>0.80578055555555561</c:v>
                </c:pt>
                <c:pt idx="423">
                  <c:v>0.81199999999999994</c:v>
                </c:pt>
                <c:pt idx="424">
                  <c:v>0.8344194444444446</c:v>
                </c:pt>
                <c:pt idx="425">
                  <c:v>0.84086666666666654</c:v>
                </c:pt>
                <c:pt idx="426">
                  <c:v>0.85166944444444714</c:v>
                </c:pt>
                <c:pt idx="427">
                  <c:v>0.86544999999999994</c:v>
                </c:pt>
                <c:pt idx="428">
                  <c:v>0.89657777777777758</c:v>
                </c:pt>
                <c:pt idx="429">
                  <c:v>0.90988055555555569</c:v>
                </c:pt>
                <c:pt idx="430">
                  <c:v>0.93312777777777789</c:v>
                </c:pt>
                <c:pt idx="431">
                  <c:v>0.93650277777777757</c:v>
                </c:pt>
                <c:pt idx="432">
                  <c:v>0.94416666666666649</c:v>
                </c:pt>
                <c:pt idx="433">
                  <c:v>0.94691666666666652</c:v>
                </c:pt>
                <c:pt idx="434">
                  <c:v>0.95003611111111119</c:v>
                </c:pt>
                <c:pt idx="435">
                  <c:v>0.97941388888888881</c:v>
                </c:pt>
                <c:pt idx="436">
                  <c:v>0.99841111111111058</c:v>
                </c:pt>
                <c:pt idx="437">
                  <c:v>1.0220694444444438</c:v>
                </c:pt>
                <c:pt idx="438">
                  <c:v>1.0260555555555597</c:v>
                </c:pt>
                <c:pt idx="439">
                  <c:v>1.0343777777777781</c:v>
                </c:pt>
                <c:pt idx="440">
                  <c:v>1.0447277777777777</c:v>
                </c:pt>
                <c:pt idx="441">
                  <c:v>1.0554222222222218</c:v>
                </c:pt>
                <c:pt idx="442">
                  <c:v>1.0695222222222218</c:v>
                </c:pt>
                <c:pt idx="443">
                  <c:v>1.0725499999999999</c:v>
                </c:pt>
                <c:pt idx="444">
                  <c:v>1.0825666666666667</c:v>
                </c:pt>
                <c:pt idx="445">
                  <c:v>1.091452777777778</c:v>
                </c:pt>
                <c:pt idx="446">
                  <c:v>1.1064388888888887</c:v>
                </c:pt>
                <c:pt idx="447">
                  <c:v>1.1257055555555555</c:v>
                </c:pt>
                <c:pt idx="448">
                  <c:v>1.1311</c:v>
                </c:pt>
                <c:pt idx="449">
                  <c:v>1.1362361111111121</c:v>
                </c:pt>
                <c:pt idx="450">
                  <c:v>1.1683749999999999</c:v>
                </c:pt>
                <c:pt idx="451">
                  <c:v>1.1901333333333375</c:v>
                </c:pt>
                <c:pt idx="452">
                  <c:v>1.2044861111111109</c:v>
                </c:pt>
                <c:pt idx="453">
                  <c:v>1.2133694444444381</c:v>
                </c:pt>
                <c:pt idx="454">
                  <c:v>1.2232666666666658</c:v>
                </c:pt>
                <c:pt idx="455">
                  <c:v>1.2266499999999998</c:v>
                </c:pt>
                <c:pt idx="456">
                  <c:v>1.233844444444439</c:v>
                </c:pt>
                <c:pt idx="457">
                  <c:v>1.2523444444444438</c:v>
                </c:pt>
                <c:pt idx="458">
                  <c:v>1.2743249999999957</c:v>
                </c:pt>
                <c:pt idx="459">
                  <c:v>1.2994972222222219</c:v>
                </c:pt>
                <c:pt idx="460">
                  <c:v>1.3042</c:v>
                </c:pt>
                <c:pt idx="461">
                  <c:v>1.333002777777778</c:v>
                </c:pt>
                <c:pt idx="462">
                  <c:v>1.336433333333334</c:v>
                </c:pt>
                <c:pt idx="463">
                  <c:v>1.341624999999995</c:v>
                </c:pt>
                <c:pt idx="464">
                  <c:v>1.3610249999999957</c:v>
                </c:pt>
                <c:pt idx="465">
                  <c:v>1.3714666666666666</c:v>
                </c:pt>
                <c:pt idx="466">
                  <c:v>1.3825361111111121</c:v>
                </c:pt>
                <c:pt idx="467">
                  <c:v>1.3832333333333333</c:v>
                </c:pt>
                <c:pt idx="468">
                  <c:v>1.405999999999991</c:v>
                </c:pt>
                <c:pt idx="469">
                  <c:v>1.4234499999999952</c:v>
                </c:pt>
                <c:pt idx="470">
                  <c:v>1.4344694444444397</c:v>
                </c:pt>
                <c:pt idx="471">
                  <c:v>1.4374111111111112</c:v>
                </c:pt>
                <c:pt idx="472">
                  <c:v>1.4449277777777778</c:v>
                </c:pt>
                <c:pt idx="473">
                  <c:v>1.4599416666666658</c:v>
                </c:pt>
                <c:pt idx="474">
                  <c:v>1.5123416666666667</c:v>
                </c:pt>
                <c:pt idx="475">
                  <c:v>1.5332055555555555</c:v>
                </c:pt>
                <c:pt idx="476">
                  <c:v>1.542775</c:v>
                </c:pt>
                <c:pt idx="477">
                  <c:v>1.5512194444444438</c:v>
                </c:pt>
                <c:pt idx="478">
                  <c:v>1.5634861111111111</c:v>
                </c:pt>
                <c:pt idx="479">
                  <c:v>1.582436111111112</c:v>
                </c:pt>
                <c:pt idx="480">
                  <c:v>1.5827777777777781</c:v>
                </c:pt>
                <c:pt idx="481">
                  <c:v>1.601061111111111</c:v>
                </c:pt>
                <c:pt idx="482">
                  <c:v>1.6045222222222222</c:v>
                </c:pt>
                <c:pt idx="483">
                  <c:v>1.6260972222222221</c:v>
                </c:pt>
                <c:pt idx="484">
                  <c:v>1.6499277777777777</c:v>
                </c:pt>
                <c:pt idx="485">
                  <c:v>1.6623500000000047</c:v>
                </c:pt>
                <c:pt idx="486">
                  <c:v>1.668277777777782</c:v>
                </c:pt>
                <c:pt idx="487">
                  <c:v>1.680011111111116</c:v>
                </c:pt>
                <c:pt idx="488">
                  <c:v>1.6876138888888887</c:v>
                </c:pt>
                <c:pt idx="489">
                  <c:v>1.7091333333333334</c:v>
                </c:pt>
                <c:pt idx="490">
                  <c:v>1.7141555555555561</c:v>
                </c:pt>
                <c:pt idx="491">
                  <c:v>1.7419277777777735</c:v>
                </c:pt>
                <c:pt idx="492">
                  <c:v>1.7449194444444438</c:v>
                </c:pt>
                <c:pt idx="493">
                  <c:v>1.7711999999999952</c:v>
                </c:pt>
                <c:pt idx="494">
                  <c:v>1.7865444444444438</c:v>
                </c:pt>
                <c:pt idx="495">
                  <c:v>1.794861111111111</c:v>
                </c:pt>
                <c:pt idx="496">
                  <c:v>1.804863888888889</c:v>
                </c:pt>
                <c:pt idx="497">
                  <c:v>1.8178666666666659</c:v>
                </c:pt>
                <c:pt idx="498">
                  <c:v>1.823758333333334</c:v>
                </c:pt>
                <c:pt idx="499">
                  <c:v>1.847936111111111</c:v>
                </c:pt>
                <c:pt idx="500">
                  <c:v>1.8565805555555561</c:v>
                </c:pt>
                <c:pt idx="501">
                  <c:v>1.8565972222222222</c:v>
                </c:pt>
                <c:pt idx="502">
                  <c:v>1.8608583333333375</c:v>
                </c:pt>
                <c:pt idx="503">
                  <c:v>1.8738027777777777</c:v>
                </c:pt>
                <c:pt idx="504">
                  <c:v>1.8846194444444444</c:v>
                </c:pt>
                <c:pt idx="505">
                  <c:v>1.8984638888888901</c:v>
                </c:pt>
                <c:pt idx="506">
                  <c:v>1.9019027777777779</c:v>
                </c:pt>
                <c:pt idx="507">
                  <c:v>1.9338277777777777</c:v>
                </c:pt>
                <c:pt idx="508">
                  <c:v>1.9502333333333361</c:v>
                </c:pt>
                <c:pt idx="509">
                  <c:v>1.9677333333333333</c:v>
                </c:pt>
                <c:pt idx="510">
                  <c:v>1.9731722222222223</c:v>
                </c:pt>
                <c:pt idx="511">
                  <c:v>1.995452777777782</c:v>
                </c:pt>
                <c:pt idx="512">
                  <c:v>2.0300472222222221</c:v>
                </c:pt>
                <c:pt idx="513">
                  <c:v>2.0419333333333332</c:v>
                </c:pt>
                <c:pt idx="514">
                  <c:v>2.0578555555555553</c:v>
                </c:pt>
                <c:pt idx="515">
                  <c:v>2.0608527777777792</c:v>
                </c:pt>
                <c:pt idx="516">
                  <c:v>2.0675194444444442</c:v>
                </c:pt>
                <c:pt idx="517">
                  <c:v>2.0713222222222232</c:v>
                </c:pt>
                <c:pt idx="518">
                  <c:v>2.0910749999999987</c:v>
                </c:pt>
                <c:pt idx="519">
                  <c:v>2.0979694444444443</c:v>
                </c:pt>
                <c:pt idx="520">
                  <c:v>2.120702777777788</c:v>
                </c:pt>
                <c:pt idx="521">
                  <c:v>2.1322777777777802</c:v>
                </c:pt>
                <c:pt idx="522">
                  <c:v>2.1475250000000012</c:v>
                </c:pt>
                <c:pt idx="523">
                  <c:v>2.1580333333333335</c:v>
                </c:pt>
                <c:pt idx="524">
                  <c:v>2.1757416666666671</c:v>
                </c:pt>
                <c:pt idx="525">
                  <c:v>2.1914333333333333</c:v>
                </c:pt>
                <c:pt idx="526">
                  <c:v>2.2144749999999997</c:v>
                </c:pt>
                <c:pt idx="527">
                  <c:v>2.2459305555555695</c:v>
                </c:pt>
                <c:pt idx="528">
                  <c:v>2.2605555555555612</c:v>
                </c:pt>
                <c:pt idx="529">
                  <c:v>2.2887611111111212</c:v>
                </c:pt>
                <c:pt idx="530">
                  <c:v>2.3012555555555547</c:v>
                </c:pt>
                <c:pt idx="531">
                  <c:v>2.3016611111111107</c:v>
                </c:pt>
                <c:pt idx="532">
                  <c:v>2.3292388888888804</c:v>
                </c:pt>
                <c:pt idx="533">
                  <c:v>2.3581638888888867</c:v>
                </c:pt>
                <c:pt idx="534">
                  <c:v>2.3743944444444445</c:v>
                </c:pt>
                <c:pt idx="535">
                  <c:v>2.4110111111111108</c:v>
                </c:pt>
                <c:pt idx="536">
                  <c:v>2.4114527777777774</c:v>
                </c:pt>
                <c:pt idx="537">
                  <c:v>2.4340944444444443</c:v>
                </c:pt>
                <c:pt idx="538">
                  <c:v>2.4599833333333327</c:v>
                </c:pt>
                <c:pt idx="539">
                  <c:v>2.5197944444444444</c:v>
                </c:pt>
                <c:pt idx="540">
                  <c:v>2.543147222222232</c:v>
                </c:pt>
                <c:pt idx="541">
                  <c:v>2.5693972222222343</c:v>
                </c:pt>
                <c:pt idx="542">
                  <c:v>2.5859888888888887</c:v>
                </c:pt>
                <c:pt idx="543">
                  <c:v>2.5902027777777792</c:v>
                </c:pt>
                <c:pt idx="544">
                  <c:v>2.5948444444444427</c:v>
                </c:pt>
                <c:pt idx="545">
                  <c:v>2.6234000000000002</c:v>
                </c:pt>
                <c:pt idx="546">
                  <c:v>2.6461666666666672</c:v>
                </c:pt>
                <c:pt idx="547">
                  <c:v>2.6754333333333333</c:v>
                </c:pt>
                <c:pt idx="548">
                  <c:v>2.6764361111111108</c:v>
                </c:pt>
                <c:pt idx="549">
                  <c:v>2.7042166666666692</c:v>
                </c:pt>
                <c:pt idx="550">
                  <c:v>2.7297305555555709</c:v>
                </c:pt>
                <c:pt idx="551">
                  <c:v>2.7476666666666691</c:v>
                </c:pt>
                <c:pt idx="552">
                  <c:v>2.7592138888888877</c:v>
                </c:pt>
                <c:pt idx="553">
                  <c:v>2.796011111111111</c:v>
                </c:pt>
                <c:pt idx="554">
                  <c:v>2.8025416666666665</c:v>
                </c:pt>
                <c:pt idx="555">
                  <c:v>2.8127472222222187</c:v>
                </c:pt>
                <c:pt idx="556">
                  <c:v>2.8292972222222219</c:v>
                </c:pt>
                <c:pt idx="557">
                  <c:v>2.8341166666666666</c:v>
                </c:pt>
                <c:pt idx="558">
                  <c:v>2.8694527777777781</c:v>
                </c:pt>
                <c:pt idx="559">
                  <c:v>2.9172749999999987</c:v>
                </c:pt>
                <c:pt idx="560">
                  <c:v>2.9380388888888804</c:v>
                </c:pt>
                <c:pt idx="561">
                  <c:v>2.9575</c:v>
                </c:pt>
                <c:pt idx="562">
                  <c:v>2.963122222222232</c:v>
                </c:pt>
                <c:pt idx="563">
                  <c:v>3.0098249999999998</c:v>
                </c:pt>
                <c:pt idx="564">
                  <c:v>3.0209027777777866</c:v>
                </c:pt>
                <c:pt idx="565">
                  <c:v>3.0436666666666672</c:v>
                </c:pt>
                <c:pt idx="566">
                  <c:v>3.072838888888878</c:v>
                </c:pt>
                <c:pt idx="567">
                  <c:v>3.1249361111111202</c:v>
                </c:pt>
                <c:pt idx="568">
                  <c:v>3.1596333333333333</c:v>
                </c:pt>
                <c:pt idx="569">
                  <c:v>3.1638222222222252</c:v>
                </c:pt>
                <c:pt idx="570">
                  <c:v>3.186777777777789</c:v>
                </c:pt>
                <c:pt idx="571">
                  <c:v>3.1944499999999967</c:v>
                </c:pt>
                <c:pt idx="572">
                  <c:v>3.2113388888888887</c:v>
                </c:pt>
                <c:pt idx="573">
                  <c:v>3.2143583333333337</c:v>
                </c:pt>
                <c:pt idx="574">
                  <c:v>3.2706555555555559</c:v>
                </c:pt>
                <c:pt idx="575">
                  <c:v>3.3169638888888771</c:v>
                </c:pt>
                <c:pt idx="576">
                  <c:v>3.3739055555555555</c:v>
                </c:pt>
                <c:pt idx="577">
                  <c:v>3.3973388888888887</c:v>
                </c:pt>
                <c:pt idx="578">
                  <c:v>3.4382055555555557</c:v>
                </c:pt>
                <c:pt idx="579">
                  <c:v>3.4819472222222232</c:v>
                </c:pt>
                <c:pt idx="580">
                  <c:v>3.4869722222222221</c:v>
                </c:pt>
                <c:pt idx="581">
                  <c:v>3.4908249999999987</c:v>
                </c:pt>
                <c:pt idx="582">
                  <c:v>3.594616666666667</c:v>
                </c:pt>
                <c:pt idx="583">
                  <c:v>3.5958749999999977</c:v>
                </c:pt>
                <c:pt idx="584">
                  <c:v>3.6795416666666672</c:v>
                </c:pt>
                <c:pt idx="585">
                  <c:v>3.7183111111111202</c:v>
                </c:pt>
                <c:pt idx="586">
                  <c:v>3.7432000000000012</c:v>
                </c:pt>
                <c:pt idx="587">
                  <c:v>3.762286111111111</c:v>
                </c:pt>
                <c:pt idx="588">
                  <c:v>3.8169138888888794</c:v>
                </c:pt>
                <c:pt idx="589">
                  <c:v>3.8248111111111109</c:v>
                </c:pt>
                <c:pt idx="590">
                  <c:v>3.8527333333333327</c:v>
                </c:pt>
                <c:pt idx="591">
                  <c:v>3.9219972222222252</c:v>
                </c:pt>
                <c:pt idx="592">
                  <c:v>3.9714611111111107</c:v>
                </c:pt>
                <c:pt idx="593">
                  <c:v>3.9891166666666682</c:v>
                </c:pt>
                <c:pt idx="594">
                  <c:v>4.0883444444444494</c:v>
                </c:pt>
                <c:pt idx="595">
                  <c:v>4.1312833333333545</c:v>
                </c:pt>
                <c:pt idx="596">
                  <c:v>4.1359666666666666</c:v>
                </c:pt>
                <c:pt idx="597">
                  <c:v>4.1841777777777489</c:v>
                </c:pt>
                <c:pt idx="598">
                  <c:v>4.184880555555524</c:v>
                </c:pt>
                <c:pt idx="599">
                  <c:v>4.2245194444444447</c:v>
                </c:pt>
                <c:pt idx="600">
                  <c:v>4.2646611111111321</c:v>
                </c:pt>
                <c:pt idx="601">
                  <c:v>4.2727583333333525</c:v>
                </c:pt>
                <c:pt idx="602">
                  <c:v>4.3047277777777655</c:v>
                </c:pt>
                <c:pt idx="603">
                  <c:v>4.3147611111111113</c:v>
                </c:pt>
                <c:pt idx="604">
                  <c:v>4.3557583333333332</c:v>
                </c:pt>
                <c:pt idx="605">
                  <c:v>4.3777083333333424</c:v>
                </c:pt>
                <c:pt idx="606">
                  <c:v>4.4089194444444484</c:v>
                </c:pt>
                <c:pt idx="607">
                  <c:v>4.4408333333333525</c:v>
                </c:pt>
                <c:pt idx="608">
                  <c:v>4.4764333333333601</c:v>
                </c:pt>
                <c:pt idx="609">
                  <c:v>4.5219388888888865</c:v>
                </c:pt>
                <c:pt idx="610">
                  <c:v>4.5574611111111114</c:v>
                </c:pt>
                <c:pt idx="611">
                  <c:v>4.5848444444444443</c:v>
                </c:pt>
                <c:pt idx="612">
                  <c:v>4.6603805555555278</c:v>
                </c:pt>
                <c:pt idx="613">
                  <c:v>4.6723333333333334</c:v>
                </c:pt>
                <c:pt idx="614">
                  <c:v>4.7189166666666384</c:v>
                </c:pt>
                <c:pt idx="615">
                  <c:v>4.7289694444444494</c:v>
                </c:pt>
                <c:pt idx="616">
                  <c:v>4.7387666666666703</c:v>
                </c:pt>
                <c:pt idx="617">
                  <c:v>4.7750138888888891</c:v>
                </c:pt>
                <c:pt idx="618">
                  <c:v>4.8083750000000007</c:v>
                </c:pt>
                <c:pt idx="619">
                  <c:v>4.8638888888888845</c:v>
                </c:pt>
                <c:pt idx="620">
                  <c:v>4.9211833333333423</c:v>
                </c:pt>
                <c:pt idx="621">
                  <c:v>4.9527750000000008</c:v>
                </c:pt>
                <c:pt idx="622">
                  <c:v>4.9563888888888892</c:v>
                </c:pt>
                <c:pt idx="623">
                  <c:v>4.9886972222222425</c:v>
                </c:pt>
                <c:pt idx="624">
                  <c:v>4.9996055555555561</c:v>
                </c:pt>
                <c:pt idx="625">
                  <c:v>4.9998611111111471</c:v>
                </c:pt>
                <c:pt idx="626">
                  <c:v>5.0354833333333424</c:v>
                </c:pt>
                <c:pt idx="627">
                  <c:v>5.0576555555555363</c:v>
                </c:pt>
                <c:pt idx="628">
                  <c:v>5.0798999999999994</c:v>
                </c:pt>
                <c:pt idx="629">
                  <c:v>5.1024527777777609</c:v>
                </c:pt>
                <c:pt idx="630">
                  <c:v>5.1495944444444444</c:v>
                </c:pt>
                <c:pt idx="631">
                  <c:v>5.1524611111111112</c:v>
                </c:pt>
                <c:pt idx="632">
                  <c:v>5.1871055555555268</c:v>
                </c:pt>
                <c:pt idx="633">
                  <c:v>5.1997805555555354</c:v>
                </c:pt>
                <c:pt idx="634">
                  <c:v>5.2487416666666684</c:v>
                </c:pt>
                <c:pt idx="635">
                  <c:v>5.3004638888888884</c:v>
                </c:pt>
                <c:pt idx="636">
                  <c:v>5.3171722222222044</c:v>
                </c:pt>
                <c:pt idx="637">
                  <c:v>5.361563888888889</c:v>
                </c:pt>
                <c:pt idx="638">
                  <c:v>5.3790500000000003</c:v>
                </c:pt>
                <c:pt idx="639">
                  <c:v>5.4216888888888892</c:v>
                </c:pt>
                <c:pt idx="640">
                  <c:v>5.4714916666666724</c:v>
                </c:pt>
                <c:pt idx="641">
                  <c:v>5.4874000000000001</c:v>
                </c:pt>
                <c:pt idx="642">
                  <c:v>5.6355138888888865</c:v>
                </c:pt>
                <c:pt idx="643">
                  <c:v>5.6512166666666666</c:v>
                </c:pt>
                <c:pt idx="644">
                  <c:v>5.6563472222222222</c:v>
                </c:pt>
                <c:pt idx="645">
                  <c:v>5.6792694444444818</c:v>
                </c:pt>
                <c:pt idx="646">
                  <c:v>5.7435083333333434</c:v>
                </c:pt>
                <c:pt idx="647">
                  <c:v>5.7748277777777766</c:v>
                </c:pt>
                <c:pt idx="648">
                  <c:v>5.7992222222222436</c:v>
                </c:pt>
                <c:pt idx="649">
                  <c:v>5.8752472222222334</c:v>
                </c:pt>
                <c:pt idx="650">
                  <c:v>5.8833166666666665</c:v>
                </c:pt>
                <c:pt idx="651">
                  <c:v>5.9143694444444534</c:v>
                </c:pt>
                <c:pt idx="652">
                  <c:v>5.9337166666666672</c:v>
                </c:pt>
                <c:pt idx="653">
                  <c:v>6.0288861111111105</c:v>
                </c:pt>
                <c:pt idx="654">
                  <c:v>6.0599249999999945</c:v>
                </c:pt>
                <c:pt idx="655">
                  <c:v>6.0892694444444819</c:v>
                </c:pt>
                <c:pt idx="656">
                  <c:v>6.2308861111111113</c:v>
                </c:pt>
                <c:pt idx="657">
                  <c:v>6.2333250000000024</c:v>
                </c:pt>
                <c:pt idx="658">
                  <c:v>6.3110222222222223</c:v>
                </c:pt>
                <c:pt idx="659">
                  <c:v>6.3701722222222221</c:v>
                </c:pt>
                <c:pt idx="660">
                  <c:v>6.4039055555555455</c:v>
                </c:pt>
                <c:pt idx="661">
                  <c:v>6.4496944444444679</c:v>
                </c:pt>
                <c:pt idx="662">
                  <c:v>6.4643027777777755</c:v>
                </c:pt>
                <c:pt idx="663">
                  <c:v>6.5433000000000003</c:v>
                </c:pt>
                <c:pt idx="664">
                  <c:v>6.6054055555555333</c:v>
                </c:pt>
                <c:pt idx="665">
                  <c:v>6.6917305555555373</c:v>
                </c:pt>
                <c:pt idx="666">
                  <c:v>6.6955666666666458</c:v>
                </c:pt>
                <c:pt idx="667">
                  <c:v>6.7345833333333331</c:v>
                </c:pt>
                <c:pt idx="668">
                  <c:v>6.8442833333333333</c:v>
                </c:pt>
                <c:pt idx="669">
                  <c:v>6.8961472222222229</c:v>
                </c:pt>
                <c:pt idx="670">
                  <c:v>6.9395055555555558</c:v>
                </c:pt>
                <c:pt idx="671">
                  <c:v>6.9505722222222222</c:v>
                </c:pt>
                <c:pt idx="672">
                  <c:v>6.977125</c:v>
                </c:pt>
                <c:pt idx="673">
                  <c:v>6.9985749999999856</c:v>
                </c:pt>
                <c:pt idx="674">
                  <c:v>7.1485638888888889</c:v>
                </c:pt>
                <c:pt idx="675">
                  <c:v>7.1522416666666668</c:v>
                </c:pt>
                <c:pt idx="676">
                  <c:v>7.1994333333333334</c:v>
                </c:pt>
                <c:pt idx="677">
                  <c:v>7.2082333333333564</c:v>
                </c:pt>
                <c:pt idx="678">
                  <c:v>7.2309861111111111</c:v>
                </c:pt>
                <c:pt idx="679">
                  <c:v>7.2629527777777581</c:v>
                </c:pt>
                <c:pt idx="680">
                  <c:v>7.3122944444444444</c:v>
                </c:pt>
                <c:pt idx="681">
                  <c:v>7.3584916666666667</c:v>
                </c:pt>
                <c:pt idx="682">
                  <c:v>7.4365305555555548</c:v>
                </c:pt>
                <c:pt idx="683">
                  <c:v>7.4422222222222416</c:v>
                </c:pt>
                <c:pt idx="684">
                  <c:v>7.4837111111111341</c:v>
                </c:pt>
                <c:pt idx="685">
                  <c:v>7.5243638888888889</c:v>
                </c:pt>
                <c:pt idx="686">
                  <c:v>7.535511111111111</c:v>
                </c:pt>
                <c:pt idx="687">
                  <c:v>7.5704722222222234</c:v>
                </c:pt>
                <c:pt idx="688">
                  <c:v>7.6343916666666667</c:v>
                </c:pt>
                <c:pt idx="689">
                  <c:v>7.6409583333333337</c:v>
                </c:pt>
                <c:pt idx="690">
                  <c:v>7.7759111111111112</c:v>
                </c:pt>
                <c:pt idx="691">
                  <c:v>7.8829527777777599</c:v>
                </c:pt>
                <c:pt idx="692">
                  <c:v>7.9028055555555445</c:v>
                </c:pt>
                <c:pt idx="693">
                  <c:v>7.9410888888888884</c:v>
                </c:pt>
                <c:pt idx="694">
                  <c:v>8.0003361111111104</c:v>
                </c:pt>
                <c:pt idx="695">
                  <c:v>8.0003361111111104</c:v>
                </c:pt>
              </c:numCache>
            </c:numRef>
          </c:xVal>
          <c:yVal>
            <c:numRef>
              <c:f>'CT1DS4_upd.odh'!$C$1:$C$696</c:f>
              <c:numCache>
                <c:formatCode>0.00E+00</c:formatCode>
                <c:ptCount val="696"/>
                <c:pt idx="0">
                  <c:v>17.467200000000002</c:v>
                </c:pt>
                <c:pt idx="1">
                  <c:v>16.916400000000003</c:v>
                </c:pt>
                <c:pt idx="2">
                  <c:v>16.445599999999864</c:v>
                </c:pt>
                <c:pt idx="3">
                  <c:v>16.399100000000004</c:v>
                </c:pt>
                <c:pt idx="4">
                  <c:v>16.017800000000094</c:v>
                </c:pt>
                <c:pt idx="5">
                  <c:v>15.998200000000001</c:v>
                </c:pt>
                <c:pt idx="6">
                  <c:v>15.995600000000024</c:v>
                </c:pt>
                <c:pt idx="7">
                  <c:v>15.599000000000004</c:v>
                </c:pt>
                <c:pt idx="8">
                  <c:v>15.448199999999998</c:v>
                </c:pt>
                <c:pt idx="9">
                  <c:v>14.968600000000002</c:v>
                </c:pt>
                <c:pt idx="10">
                  <c:v>14.758400000000002</c:v>
                </c:pt>
                <c:pt idx="11">
                  <c:v>14.582900000000002</c:v>
                </c:pt>
                <c:pt idx="12">
                  <c:v>14.576400000000024</c:v>
                </c:pt>
                <c:pt idx="13">
                  <c:v>14.3446</c:v>
                </c:pt>
                <c:pt idx="14">
                  <c:v>14.018299999999998</c:v>
                </c:pt>
                <c:pt idx="15">
                  <c:v>14.012600000000004</c:v>
                </c:pt>
                <c:pt idx="16">
                  <c:v>13.772000000000006</c:v>
                </c:pt>
                <c:pt idx="17">
                  <c:v>13.764700000000005</c:v>
                </c:pt>
                <c:pt idx="18">
                  <c:v>13.725700000000003</c:v>
                </c:pt>
                <c:pt idx="19">
                  <c:v>13.683300000000003</c:v>
                </c:pt>
                <c:pt idx="20">
                  <c:v>13.510400000000004</c:v>
                </c:pt>
                <c:pt idx="21">
                  <c:v>13.380100000000002</c:v>
                </c:pt>
                <c:pt idx="22">
                  <c:v>13.3482</c:v>
                </c:pt>
                <c:pt idx="23">
                  <c:v>13.256800000000005</c:v>
                </c:pt>
                <c:pt idx="24">
                  <c:v>13.187200000000001</c:v>
                </c:pt>
                <c:pt idx="25">
                  <c:v>13.174600000000005</c:v>
                </c:pt>
                <c:pt idx="26">
                  <c:v>13.083100000000002</c:v>
                </c:pt>
                <c:pt idx="27">
                  <c:v>12.9771</c:v>
                </c:pt>
                <c:pt idx="28">
                  <c:v>12.929900000000004</c:v>
                </c:pt>
                <c:pt idx="29">
                  <c:v>12.850900000000006</c:v>
                </c:pt>
                <c:pt idx="30">
                  <c:v>12.791299999999998</c:v>
                </c:pt>
                <c:pt idx="31">
                  <c:v>12.653000000000002</c:v>
                </c:pt>
                <c:pt idx="32">
                  <c:v>12.567400000000006</c:v>
                </c:pt>
                <c:pt idx="33">
                  <c:v>12.462900000000024</c:v>
                </c:pt>
                <c:pt idx="34">
                  <c:v>12.4382</c:v>
                </c:pt>
                <c:pt idx="35">
                  <c:v>12.427</c:v>
                </c:pt>
                <c:pt idx="36">
                  <c:v>12.3033</c:v>
                </c:pt>
                <c:pt idx="37">
                  <c:v>12.2699</c:v>
                </c:pt>
                <c:pt idx="38">
                  <c:v>12.2371</c:v>
                </c:pt>
                <c:pt idx="39">
                  <c:v>12.231499999999999</c:v>
                </c:pt>
                <c:pt idx="40">
                  <c:v>12.223000000000001</c:v>
                </c:pt>
                <c:pt idx="41">
                  <c:v>12.222800000000001</c:v>
                </c:pt>
                <c:pt idx="42">
                  <c:v>12.181000000000003</c:v>
                </c:pt>
                <c:pt idx="43">
                  <c:v>12.122</c:v>
                </c:pt>
                <c:pt idx="44">
                  <c:v>12.104900000000001</c:v>
                </c:pt>
                <c:pt idx="45">
                  <c:v>12.005400000000026</c:v>
                </c:pt>
                <c:pt idx="46">
                  <c:v>12.0047</c:v>
                </c:pt>
                <c:pt idx="47">
                  <c:v>11.994800000000005</c:v>
                </c:pt>
                <c:pt idx="48">
                  <c:v>11.989000000000004</c:v>
                </c:pt>
                <c:pt idx="49">
                  <c:v>11.915100000000002</c:v>
                </c:pt>
                <c:pt idx="50">
                  <c:v>11.907600000000002</c:v>
                </c:pt>
                <c:pt idx="51">
                  <c:v>11.7843</c:v>
                </c:pt>
                <c:pt idx="52">
                  <c:v>11.775100000000002</c:v>
                </c:pt>
                <c:pt idx="53">
                  <c:v>11.771700000000003</c:v>
                </c:pt>
                <c:pt idx="54">
                  <c:v>11.7403</c:v>
                </c:pt>
                <c:pt idx="55">
                  <c:v>11.712500000000006</c:v>
                </c:pt>
                <c:pt idx="56">
                  <c:v>11.677200000000001</c:v>
                </c:pt>
                <c:pt idx="57">
                  <c:v>11.6327</c:v>
                </c:pt>
                <c:pt idx="58">
                  <c:v>11.600500000000004</c:v>
                </c:pt>
                <c:pt idx="59">
                  <c:v>11.591700000000003</c:v>
                </c:pt>
                <c:pt idx="60">
                  <c:v>11.509500000000006</c:v>
                </c:pt>
                <c:pt idx="61">
                  <c:v>11.491100000000003</c:v>
                </c:pt>
                <c:pt idx="62">
                  <c:v>11.4411</c:v>
                </c:pt>
                <c:pt idx="63">
                  <c:v>11.432700000000004</c:v>
                </c:pt>
                <c:pt idx="64">
                  <c:v>11.426700000000004</c:v>
                </c:pt>
                <c:pt idx="65">
                  <c:v>11.4238</c:v>
                </c:pt>
                <c:pt idx="66">
                  <c:v>11.407400000000004</c:v>
                </c:pt>
                <c:pt idx="67">
                  <c:v>11.402000000000006</c:v>
                </c:pt>
                <c:pt idx="68">
                  <c:v>11.400700000000002</c:v>
                </c:pt>
                <c:pt idx="69">
                  <c:v>11.398600000000002</c:v>
                </c:pt>
                <c:pt idx="70">
                  <c:v>11.398000000000003</c:v>
                </c:pt>
                <c:pt idx="71">
                  <c:v>11.396100000000004</c:v>
                </c:pt>
                <c:pt idx="72">
                  <c:v>11.392800000000006</c:v>
                </c:pt>
                <c:pt idx="73">
                  <c:v>11.390800000000002</c:v>
                </c:pt>
                <c:pt idx="74">
                  <c:v>11.384300000000003</c:v>
                </c:pt>
                <c:pt idx="75">
                  <c:v>11.365600000000052</c:v>
                </c:pt>
                <c:pt idx="76">
                  <c:v>11.298999999999999</c:v>
                </c:pt>
                <c:pt idx="77">
                  <c:v>11.293900000000001</c:v>
                </c:pt>
                <c:pt idx="78">
                  <c:v>11.2933</c:v>
                </c:pt>
                <c:pt idx="79">
                  <c:v>11.2898</c:v>
                </c:pt>
                <c:pt idx="80">
                  <c:v>11.289200000000001</c:v>
                </c:pt>
                <c:pt idx="81">
                  <c:v>11.283200000000001</c:v>
                </c:pt>
                <c:pt idx="82">
                  <c:v>11.192600000000002</c:v>
                </c:pt>
                <c:pt idx="83">
                  <c:v>11.172500000000024</c:v>
                </c:pt>
                <c:pt idx="84">
                  <c:v>11.0871</c:v>
                </c:pt>
                <c:pt idx="85">
                  <c:v>11.068200000000003</c:v>
                </c:pt>
                <c:pt idx="86">
                  <c:v>11.059900000000004</c:v>
                </c:pt>
                <c:pt idx="87">
                  <c:v>11.047500000000001</c:v>
                </c:pt>
                <c:pt idx="88">
                  <c:v>11.031899999999998</c:v>
                </c:pt>
                <c:pt idx="89">
                  <c:v>11.026300000000001</c:v>
                </c:pt>
                <c:pt idx="90">
                  <c:v>11.011800000000001</c:v>
                </c:pt>
                <c:pt idx="91">
                  <c:v>10.989700000000004</c:v>
                </c:pt>
                <c:pt idx="92">
                  <c:v>10.989100000000002</c:v>
                </c:pt>
                <c:pt idx="93">
                  <c:v>10.986700000000004</c:v>
                </c:pt>
                <c:pt idx="94">
                  <c:v>10.984400000000004</c:v>
                </c:pt>
                <c:pt idx="95">
                  <c:v>10.984400000000004</c:v>
                </c:pt>
                <c:pt idx="96">
                  <c:v>10.981300000000005</c:v>
                </c:pt>
                <c:pt idx="97">
                  <c:v>10.981200000000001</c:v>
                </c:pt>
                <c:pt idx="98">
                  <c:v>10.896800000000002</c:v>
                </c:pt>
                <c:pt idx="99">
                  <c:v>10.809500000000037</c:v>
                </c:pt>
                <c:pt idx="100">
                  <c:v>10.736600000000003</c:v>
                </c:pt>
                <c:pt idx="101">
                  <c:v>10.731499999999999</c:v>
                </c:pt>
                <c:pt idx="102">
                  <c:v>10.729900000000001</c:v>
                </c:pt>
                <c:pt idx="103">
                  <c:v>10.728799999999998</c:v>
                </c:pt>
                <c:pt idx="104">
                  <c:v>10.725500000000004</c:v>
                </c:pt>
                <c:pt idx="105">
                  <c:v>10.7249</c:v>
                </c:pt>
                <c:pt idx="106">
                  <c:v>10.724299999999999</c:v>
                </c:pt>
                <c:pt idx="107">
                  <c:v>10.633999999999999</c:v>
                </c:pt>
                <c:pt idx="108">
                  <c:v>10.629200000000003</c:v>
                </c:pt>
                <c:pt idx="109">
                  <c:v>10.628399999999999</c:v>
                </c:pt>
                <c:pt idx="110">
                  <c:v>10.627800000000001</c:v>
                </c:pt>
                <c:pt idx="111">
                  <c:v>10.626900000000001</c:v>
                </c:pt>
                <c:pt idx="112">
                  <c:v>10.623200000000001</c:v>
                </c:pt>
                <c:pt idx="113">
                  <c:v>10.622700000000002</c:v>
                </c:pt>
                <c:pt idx="114">
                  <c:v>10.620000000000005</c:v>
                </c:pt>
                <c:pt idx="115">
                  <c:v>10.619500000000002</c:v>
                </c:pt>
                <c:pt idx="116">
                  <c:v>10.617000000000003</c:v>
                </c:pt>
                <c:pt idx="117">
                  <c:v>10.518099999999999</c:v>
                </c:pt>
                <c:pt idx="118">
                  <c:v>10.509400000000024</c:v>
                </c:pt>
                <c:pt idx="119">
                  <c:v>10.507800000000003</c:v>
                </c:pt>
                <c:pt idx="120">
                  <c:v>10.427700000000002</c:v>
                </c:pt>
                <c:pt idx="121">
                  <c:v>10.4191</c:v>
                </c:pt>
                <c:pt idx="122">
                  <c:v>10.387</c:v>
                </c:pt>
                <c:pt idx="123">
                  <c:v>10.283700000000003</c:v>
                </c:pt>
                <c:pt idx="124">
                  <c:v>10.280800000000001</c:v>
                </c:pt>
                <c:pt idx="125">
                  <c:v>10.2729</c:v>
                </c:pt>
                <c:pt idx="126">
                  <c:v>10.173100000000005</c:v>
                </c:pt>
                <c:pt idx="127">
                  <c:v>10.083800000000004</c:v>
                </c:pt>
                <c:pt idx="128">
                  <c:v>9.9489000000000019</c:v>
                </c:pt>
                <c:pt idx="129">
                  <c:v>9.8218000000000032</c:v>
                </c:pt>
                <c:pt idx="130">
                  <c:v>9.7564000000000028</c:v>
                </c:pt>
                <c:pt idx="131">
                  <c:v>9.6341000000000019</c:v>
                </c:pt>
                <c:pt idx="132">
                  <c:v>9.6341000000000019</c:v>
                </c:pt>
                <c:pt idx="133">
                  <c:v>9.4170000000000016</c:v>
                </c:pt>
                <c:pt idx="134">
                  <c:v>9.4132000000000033</c:v>
                </c:pt>
                <c:pt idx="135">
                  <c:v>9.4125000000000068</c:v>
                </c:pt>
                <c:pt idx="136">
                  <c:v>9.4015000000000057</c:v>
                </c:pt>
                <c:pt idx="137">
                  <c:v>9.3554000000000581</c:v>
                </c:pt>
                <c:pt idx="138">
                  <c:v>9.3554000000000581</c:v>
                </c:pt>
                <c:pt idx="139">
                  <c:v>9.3316000000000017</c:v>
                </c:pt>
                <c:pt idx="140">
                  <c:v>9.2768000000000015</c:v>
                </c:pt>
                <c:pt idx="141">
                  <c:v>9.2664000000000044</c:v>
                </c:pt>
                <c:pt idx="142">
                  <c:v>9.2640000000000029</c:v>
                </c:pt>
                <c:pt idx="143">
                  <c:v>9.2604000000000042</c:v>
                </c:pt>
                <c:pt idx="144">
                  <c:v>9.2596000000000043</c:v>
                </c:pt>
                <c:pt idx="145">
                  <c:v>9.2075000000000031</c:v>
                </c:pt>
                <c:pt idx="146">
                  <c:v>9.203000000000003</c:v>
                </c:pt>
                <c:pt idx="147">
                  <c:v>9.1274000000000015</c:v>
                </c:pt>
                <c:pt idx="148">
                  <c:v>9.0228000000000037</c:v>
                </c:pt>
                <c:pt idx="149">
                  <c:v>8.9997000000000043</c:v>
                </c:pt>
                <c:pt idx="150">
                  <c:v>8.9976000000000056</c:v>
                </c:pt>
                <c:pt idx="151">
                  <c:v>8.994800000000005</c:v>
                </c:pt>
                <c:pt idx="152">
                  <c:v>8.9870000000000037</c:v>
                </c:pt>
                <c:pt idx="153">
                  <c:v>8.9057000000000048</c:v>
                </c:pt>
                <c:pt idx="154">
                  <c:v>8.8517000000000028</c:v>
                </c:pt>
                <c:pt idx="155">
                  <c:v>8.7961000000000009</c:v>
                </c:pt>
                <c:pt idx="156">
                  <c:v>8.7089000000000016</c:v>
                </c:pt>
                <c:pt idx="157">
                  <c:v>8.5931000000000015</c:v>
                </c:pt>
                <c:pt idx="158">
                  <c:v>8.5186000000000011</c:v>
                </c:pt>
                <c:pt idx="159">
                  <c:v>8.5029000000000057</c:v>
                </c:pt>
                <c:pt idx="160">
                  <c:v>8.2691000000000017</c:v>
                </c:pt>
                <c:pt idx="161">
                  <c:v>8.1959000000000017</c:v>
                </c:pt>
                <c:pt idx="162">
                  <c:v>8.190199999999999</c:v>
                </c:pt>
                <c:pt idx="163">
                  <c:v>8.1871000000000009</c:v>
                </c:pt>
                <c:pt idx="164">
                  <c:v>8.0990000000000038</c:v>
                </c:pt>
                <c:pt idx="165">
                  <c:v>8.089100000000002</c:v>
                </c:pt>
                <c:pt idx="166">
                  <c:v>8.0872000000000011</c:v>
                </c:pt>
                <c:pt idx="167">
                  <c:v>8.0795000000000048</c:v>
                </c:pt>
                <c:pt idx="168">
                  <c:v>7.9890000000000114</c:v>
                </c:pt>
                <c:pt idx="169">
                  <c:v>7.9244000000000057</c:v>
                </c:pt>
                <c:pt idx="170">
                  <c:v>7.9057999999999993</c:v>
                </c:pt>
                <c:pt idx="171">
                  <c:v>7.8778000000000006</c:v>
                </c:pt>
                <c:pt idx="172">
                  <c:v>7.744800000000005</c:v>
                </c:pt>
                <c:pt idx="173">
                  <c:v>7.7401000000000053</c:v>
                </c:pt>
                <c:pt idx="174">
                  <c:v>7.7373000000000074</c:v>
                </c:pt>
                <c:pt idx="175">
                  <c:v>7.6739999999999995</c:v>
                </c:pt>
                <c:pt idx="176">
                  <c:v>7.6328999999999985</c:v>
                </c:pt>
                <c:pt idx="177">
                  <c:v>7.5583000000000027</c:v>
                </c:pt>
                <c:pt idx="178">
                  <c:v>7.5557000000000016</c:v>
                </c:pt>
                <c:pt idx="179">
                  <c:v>7.5383000000000004</c:v>
                </c:pt>
                <c:pt idx="180">
                  <c:v>7.5372000000000074</c:v>
                </c:pt>
                <c:pt idx="181">
                  <c:v>7.5372000000000074</c:v>
                </c:pt>
                <c:pt idx="182">
                  <c:v>7.5367000000000033</c:v>
                </c:pt>
                <c:pt idx="183">
                  <c:v>7.4563000000000104</c:v>
                </c:pt>
                <c:pt idx="184">
                  <c:v>7.3582000000000036</c:v>
                </c:pt>
                <c:pt idx="185">
                  <c:v>7.3538999999999985</c:v>
                </c:pt>
                <c:pt idx="186">
                  <c:v>7.2916000000000034</c:v>
                </c:pt>
                <c:pt idx="187">
                  <c:v>7.2874000000000052</c:v>
                </c:pt>
                <c:pt idx="188">
                  <c:v>7.2869000000000028</c:v>
                </c:pt>
                <c:pt idx="189">
                  <c:v>7.0947000000000005</c:v>
                </c:pt>
                <c:pt idx="190">
                  <c:v>7.0930999999999997</c:v>
                </c:pt>
                <c:pt idx="191">
                  <c:v>7.0106000000000037</c:v>
                </c:pt>
                <c:pt idx="192">
                  <c:v>6.9763000000000197</c:v>
                </c:pt>
                <c:pt idx="193">
                  <c:v>6.8869000000000042</c:v>
                </c:pt>
                <c:pt idx="194">
                  <c:v>6.8813000000000031</c:v>
                </c:pt>
                <c:pt idx="195">
                  <c:v>6.8793000000000024</c:v>
                </c:pt>
                <c:pt idx="196">
                  <c:v>6.8786000000000094</c:v>
                </c:pt>
                <c:pt idx="197">
                  <c:v>6.7924000000000007</c:v>
                </c:pt>
                <c:pt idx="198">
                  <c:v>6.7901000000000025</c:v>
                </c:pt>
                <c:pt idx="199">
                  <c:v>6.7899000000000029</c:v>
                </c:pt>
                <c:pt idx="200">
                  <c:v>6.787700000000001</c:v>
                </c:pt>
                <c:pt idx="201">
                  <c:v>6.7862000000000124</c:v>
                </c:pt>
                <c:pt idx="202">
                  <c:v>6.7850000000000037</c:v>
                </c:pt>
                <c:pt idx="203">
                  <c:v>6.7817000000000034</c:v>
                </c:pt>
                <c:pt idx="204">
                  <c:v>6.6885000000000048</c:v>
                </c:pt>
                <c:pt idx="205">
                  <c:v>6.6831000000000005</c:v>
                </c:pt>
                <c:pt idx="206">
                  <c:v>6.6203999999999965</c:v>
                </c:pt>
                <c:pt idx="207">
                  <c:v>6.6076999999999995</c:v>
                </c:pt>
                <c:pt idx="208">
                  <c:v>6.6064000000000007</c:v>
                </c:pt>
                <c:pt idx="209">
                  <c:v>6.5491000000000028</c:v>
                </c:pt>
                <c:pt idx="210">
                  <c:v>6.5404000000000053</c:v>
                </c:pt>
                <c:pt idx="211">
                  <c:v>6.5388000000000019</c:v>
                </c:pt>
                <c:pt idx="212">
                  <c:v>6.5260999999999996</c:v>
                </c:pt>
                <c:pt idx="213">
                  <c:v>6.4716000000000271</c:v>
                </c:pt>
                <c:pt idx="214">
                  <c:v>6.4710000000000134</c:v>
                </c:pt>
                <c:pt idx="215">
                  <c:v>6.463000000000001</c:v>
                </c:pt>
                <c:pt idx="216">
                  <c:v>6.4599000000000064</c:v>
                </c:pt>
                <c:pt idx="217">
                  <c:v>6.4539000000000044</c:v>
                </c:pt>
                <c:pt idx="218">
                  <c:v>6.4535000000000053</c:v>
                </c:pt>
                <c:pt idx="219">
                  <c:v>6.4511000000000038</c:v>
                </c:pt>
                <c:pt idx="220">
                  <c:v>6.4160000000000039</c:v>
                </c:pt>
                <c:pt idx="221">
                  <c:v>6.4049000000000049</c:v>
                </c:pt>
                <c:pt idx="222">
                  <c:v>6.3704000000000036</c:v>
                </c:pt>
                <c:pt idx="223">
                  <c:v>6.2666000000000039</c:v>
                </c:pt>
                <c:pt idx="224">
                  <c:v>6.2598000000000074</c:v>
                </c:pt>
                <c:pt idx="225">
                  <c:v>6.2584000000000017</c:v>
                </c:pt>
                <c:pt idx="226">
                  <c:v>6.2510000000000074</c:v>
                </c:pt>
                <c:pt idx="227">
                  <c:v>6.1715000000000018</c:v>
                </c:pt>
                <c:pt idx="228">
                  <c:v>6.1667000000000058</c:v>
                </c:pt>
                <c:pt idx="229">
                  <c:v>6.136099999999999</c:v>
                </c:pt>
                <c:pt idx="230">
                  <c:v>6.1149999999999816</c:v>
                </c:pt>
                <c:pt idx="231">
                  <c:v>6.106100000000005</c:v>
                </c:pt>
                <c:pt idx="232">
                  <c:v>6.1006</c:v>
                </c:pt>
                <c:pt idx="233">
                  <c:v>6.0950999999999995</c:v>
                </c:pt>
                <c:pt idx="234">
                  <c:v>6.0923000000000016</c:v>
                </c:pt>
                <c:pt idx="235">
                  <c:v>6.0627999999999975</c:v>
                </c:pt>
                <c:pt idx="236">
                  <c:v>6.0562000000000094</c:v>
                </c:pt>
                <c:pt idx="237">
                  <c:v>6.0409000000000006</c:v>
                </c:pt>
                <c:pt idx="238">
                  <c:v>6.0405000000000015</c:v>
                </c:pt>
                <c:pt idx="239">
                  <c:v>6.0113000000000074</c:v>
                </c:pt>
                <c:pt idx="240">
                  <c:v>5.9838000000000022</c:v>
                </c:pt>
                <c:pt idx="241">
                  <c:v>5.9314000000000124</c:v>
                </c:pt>
                <c:pt idx="242">
                  <c:v>5.9267000000000039</c:v>
                </c:pt>
                <c:pt idx="243">
                  <c:v>5.8987000000000052</c:v>
                </c:pt>
                <c:pt idx="244">
                  <c:v>5.8985000000000056</c:v>
                </c:pt>
                <c:pt idx="245">
                  <c:v>5.8862000000000023</c:v>
                </c:pt>
                <c:pt idx="246">
                  <c:v>5.882000000000005</c:v>
                </c:pt>
                <c:pt idx="247">
                  <c:v>5.8783999999999992</c:v>
                </c:pt>
                <c:pt idx="248">
                  <c:v>5.7967000000000013</c:v>
                </c:pt>
                <c:pt idx="249">
                  <c:v>5.7809000000000026</c:v>
                </c:pt>
                <c:pt idx="250">
                  <c:v>5.7791000000000023</c:v>
                </c:pt>
                <c:pt idx="251">
                  <c:v>5.7745999999999995</c:v>
                </c:pt>
                <c:pt idx="252">
                  <c:v>5.7734000000000023</c:v>
                </c:pt>
                <c:pt idx="253">
                  <c:v>5.7576999999999998</c:v>
                </c:pt>
                <c:pt idx="254">
                  <c:v>5.747399999999999</c:v>
                </c:pt>
                <c:pt idx="255">
                  <c:v>5.747399999999999</c:v>
                </c:pt>
                <c:pt idx="256">
                  <c:v>5.7398000000000033</c:v>
                </c:pt>
                <c:pt idx="257">
                  <c:v>5.7372000000000014</c:v>
                </c:pt>
                <c:pt idx="258">
                  <c:v>5.7349000000000006</c:v>
                </c:pt>
                <c:pt idx="259">
                  <c:v>5.7312000000000207</c:v>
                </c:pt>
                <c:pt idx="260">
                  <c:v>5.7287000000000035</c:v>
                </c:pt>
                <c:pt idx="261">
                  <c:v>5.7257999999999996</c:v>
                </c:pt>
                <c:pt idx="262">
                  <c:v>5.720400000000005</c:v>
                </c:pt>
                <c:pt idx="263">
                  <c:v>5.718900000000005</c:v>
                </c:pt>
                <c:pt idx="264">
                  <c:v>5.7188000000000017</c:v>
                </c:pt>
                <c:pt idx="265">
                  <c:v>5.7170999999999985</c:v>
                </c:pt>
                <c:pt idx="266">
                  <c:v>5.4876000000000014</c:v>
                </c:pt>
                <c:pt idx="267">
                  <c:v>5.4839000000000064</c:v>
                </c:pt>
                <c:pt idx="268">
                  <c:v>5.4834000000000032</c:v>
                </c:pt>
                <c:pt idx="269">
                  <c:v>5.4810000000000034</c:v>
                </c:pt>
                <c:pt idx="270">
                  <c:v>5.477800000000002</c:v>
                </c:pt>
                <c:pt idx="271">
                  <c:v>5.4753000000000114</c:v>
                </c:pt>
                <c:pt idx="272">
                  <c:v>5.4705000000000013</c:v>
                </c:pt>
                <c:pt idx="273">
                  <c:v>5.4258000000000015</c:v>
                </c:pt>
                <c:pt idx="274">
                  <c:v>5.4194000000000031</c:v>
                </c:pt>
                <c:pt idx="275">
                  <c:v>5.414200000000001</c:v>
                </c:pt>
                <c:pt idx="276">
                  <c:v>5.4117000000000033</c:v>
                </c:pt>
                <c:pt idx="277">
                  <c:v>5.4116000000000124</c:v>
                </c:pt>
                <c:pt idx="278">
                  <c:v>5.4115000000000038</c:v>
                </c:pt>
                <c:pt idx="279">
                  <c:v>5.4072000000000031</c:v>
                </c:pt>
                <c:pt idx="280">
                  <c:v>5.3443999999999985</c:v>
                </c:pt>
                <c:pt idx="281">
                  <c:v>5.3016000000000014</c:v>
                </c:pt>
                <c:pt idx="282">
                  <c:v>5.2913000000000014</c:v>
                </c:pt>
                <c:pt idx="283">
                  <c:v>5.2868000000000004</c:v>
                </c:pt>
                <c:pt idx="284">
                  <c:v>5.2140000000000057</c:v>
                </c:pt>
                <c:pt idx="285">
                  <c:v>5.1991000000000005</c:v>
                </c:pt>
                <c:pt idx="286">
                  <c:v>5.1936999999999998</c:v>
                </c:pt>
                <c:pt idx="287">
                  <c:v>5.1917000000000044</c:v>
                </c:pt>
                <c:pt idx="288">
                  <c:v>5.1877999999999975</c:v>
                </c:pt>
                <c:pt idx="289">
                  <c:v>5.1767000000000039</c:v>
                </c:pt>
                <c:pt idx="290">
                  <c:v>5.1517000000000053</c:v>
                </c:pt>
                <c:pt idx="291">
                  <c:v>5.1403000000000025</c:v>
                </c:pt>
                <c:pt idx="292">
                  <c:v>5.108700000000006</c:v>
                </c:pt>
                <c:pt idx="293">
                  <c:v>5.1084999999999985</c:v>
                </c:pt>
                <c:pt idx="294">
                  <c:v>5.0938000000000017</c:v>
                </c:pt>
                <c:pt idx="295">
                  <c:v>5.0889000000000015</c:v>
                </c:pt>
                <c:pt idx="296">
                  <c:v>5.0846000000000018</c:v>
                </c:pt>
                <c:pt idx="297">
                  <c:v>5.0813000000000104</c:v>
                </c:pt>
                <c:pt idx="298">
                  <c:v>5.0808999999999997</c:v>
                </c:pt>
                <c:pt idx="299">
                  <c:v>5.0750000000000028</c:v>
                </c:pt>
                <c:pt idx="300">
                  <c:v>5.0747</c:v>
                </c:pt>
                <c:pt idx="301">
                  <c:v>5.0678999999999945</c:v>
                </c:pt>
                <c:pt idx="302">
                  <c:v>5.0488</c:v>
                </c:pt>
                <c:pt idx="303">
                  <c:v>5.041400000000003</c:v>
                </c:pt>
                <c:pt idx="304">
                  <c:v>5.0407000000000011</c:v>
                </c:pt>
                <c:pt idx="305">
                  <c:v>5.0273999999999965</c:v>
                </c:pt>
                <c:pt idx="306">
                  <c:v>5.0198000000000036</c:v>
                </c:pt>
                <c:pt idx="307">
                  <c:v>5.0095999999999989</c:v>
                </c:pt>
                <c:pt idx="308">
                  <c:v>5.0083000000000064</c:v>
                </c:pt>
                <c:pt idx="309">
                  <c:v>5.0018999999999991</c:v>
                </c:pt>
                <c:pt idx="310">
                  <c:v>5.0001999999999995</c:v>
                </c:pt>
                <c:pt idx="311">
                  <c:v>4.9908000000000001</c:v>
                </c:pt>
                <c:pt idx="312">
                  <c:v>4.9843000000000064</c:v>
                </c:pt>
                <c:pt idx="313">
                  <c:v>4.9543999999999997</c:v>
                </c:pt>
                <c:pt idx="314">
                  <c:v>4.9494000000000113</c:v>
                </c:pt>
                <c:pt idx="315">
                  <c:v>4.944500000000005</c:v>
                </c:pt>
                <c:pt idx="316">
                  <c:v>4.9395000000000024</c:v>
                </c:pt>
                <c:pt idx="317">
                  <c:v>4.8933999999999997</c:v>
                </c:pt>
                <c:pt idx="318">
                  <c:v>4.8927000000000049</c:v>
                </c:pt>
                <c:pt idx="319">
                  <c:v>4.8836000000000013</c:v>
                </c:pt>
                <c:pt idx="320">
                  <c:v>4.8736000000000033</c:v>
                </c:pt>
                <c:pt idx="321">
                  <c:v>4.8677999999999955</c:v>
                </c:pt>
                <c:pt idx="322">
                  <c:v>4.8627999999999965</c:v>
                </c:pt>
                <c:pt idx="323">
                  <c:v>4.8550999999999975</c:v>
                </c:pt>
                <c:pt idx="324">
                  <c:v>4.8051999999999975</c:v>
                </c:pt>
                <c:pt idx="325">
                  <c:v>4.8008000000000015</c:v>
                </c:pt>
                <c:pt idx="326">
                  <c:v>4.799199999999999</c:v>
                </c:pt>
                <c:pt idx="327">
                  <c:v>4.7967000000000013</c:v>
                </c:pt>
                <c:pt idx="328">
                  <c:v>4.7952000000000012</c:v>
                </c:pt>
                <c:pt idx="329">
                  <c:v>4.7673000000000059</c:v>
                </c:pt>
                <c:pt idx="330">
                  <c:v>4.7603000000000009</c:v>
                </c:pt>
                <c:pt idx="331">
                  <c:v>4.7483000000000004</c:v>
                </c:pt>
                <c:pt idx="332">
                  <c:v>4.7456999999999994</c:v>
                </c:pt>
                <c:pt idx="333">
                  <c:v>4.7404000000000011</c:v>
                </c:pt>
                <c:pt idx="334">
                  <c:v>4.7391000000000014</c:v>
                </c:pt>
                <c:pt idx="335">
                  <c:v>4.6838999999999995</c:v>
                </c:pt>
                <c:pt idx="336">
                  <c:v>4.6736000000000004</c:v>
                </c:pt>
                <c:pt idx="337">
                  <c:v>4.6450999999999985</c:v>
                </c:pt>
                <c:pt idx="338">
                  <c:v>4.622199999999979</c:v>
                </c:pt>
                <c:pt idx="339">
                  <c:v>4.5898000000000039</c:v>
                </c:pt>
                <c:pt idx="340">
                  <c:v>4.5864000000000074</c:v>
                </c:pt>
                <c:pt idx="341">
                  <c:v>4.5818000000000012</c:v>
                </c:pt>
                <c:pt idx="342">
                  <c:v>4.5722000000000023</c:v>
                </c:pt>
                <c:pt idx="343">
                  <c:v>4.5684999999999985</c:v>
                </c:pt>
                <c:pt idx="344">
                  <c:v>4.5647999999999955</c:v>
                </c:pt>
                <c:pt idx="345">
                  <c:v>4.5637000000000043</c:v>
                </c:pt>
                <c:pt idx="346">
                  <c:v>4.5615000000000006</c:v>
                </c:pt>
                <c:pt idx="347">
                  <c:v>4.5572000000000017</c:v>
                </c:pt>
                <c:pt idx="348">
                  <c:v>4.5558999999999985</c:v>
                </c:pt>
                <c:pt idx="349">
                  <c:v>4.5510000000000019</c:v>
                </c:pt>
                <c:pt idx="350">
                  <c:v>4.5435000000000016</c:v>
                </c:pt>
                <c:pt idx="351">
                  <c:v>4.5228999999999955</c:v>
                </c:pt>
                <c:pt idx="352">
                  <c:v>4.5228999999999955</c:v>
                </c:pt>
                <c:pt idx="353">
                  <c:v>4.5090000000000003</c:v>
                </c:pt>
                <c:pt idx="354">
                  <c:v>4.5046000000000035</c:v>
                </c:pt>
                <c:pt idx="355">
                  <c:v>4.4800000000000084</c:v>
                </c:pt>
                <c:pt idx="356">
                  <c:v>4.4032000000000124</c:v>
                </c:pt>
                <c:pt idx="357">
                  <c:v>4.3977999999999975</c:v>
                </c:pt>
                <c:pt idx="358">
                  <c:v>4.3890000000000029</c:v>
                </c:pt>
                <c:pt idx="359">
                  <c:v>4.3840999999999966</c:v>
                </c:pt>
                <c:pt idx="360">
                  <c:v>4.3797000000000024</c:v>
                </c:pt>
                <c:pt idx="361">
                  <c:v>4.3786000000000094</c:v>
                </c:pt>
                <c:pt idx="362">
                  <c:v>4.375</c:v>
                </c:pt>
                <c:pt idx="363">
                  <c:v>4.3719000000000037</c:v>
                </c:pt>
                <c:pt idx="364">
                  <c:v>4.369800000000005</c:v>
                </c:pt>
                <c:pt idx="365">
                  <c:v>4.3661999999999965</c:v>
                </c:pt>
                <c:pt idx="366">
                  <c:v>4.3657999999999975</c:v>
                </c:pt>
                <c:pt idx="367">
                  <c:v>4.3584999999999985</c:v>
                </c:pt>
                <c:pt idx="368">
                  <c:v>4.3522999999999996</c:v>
                </c:pt>
                <c:pt idx="369">
                  <c:v>4.3518000000000043</c:v>
                </c:pt>
                <c:pt idx="370">
                  <c:v>4.3457000000000008</c:v>
                </c:pt>
                <c:pt idx="371">
                  <c:v>4.3454999999999995</c:v>
                </c:pt>
                <c:pt idx="372">
                  <c:v>4.3402999999999992</c:v>
                </c:pt>
                <c:pt idx="373">
                  <c:v>4.3376000000000019</c:v>
                </c:pt>
                <c:pt idx="374">
                  <c:v>4.3328999999999995</c:v>
                </c:pt>
                <c:pt idx="375">
                  <c:v>4.3227000000000046</c:v>
                </c:pt>
                <c:pt idx="376">
                  <c:v>4.3208999999999955</c:v>
                </c:pt>
                <c:pt idx="377">
                  <c:v>4.3199000000000041</c:v>
                </c:pt>
                <c:pt idx="378">
                  <c:v>4.3192000000000021</c:v>
                </c:pt>
                <c:pt idx="379">
                  <c:v>4.3117000000000019</c:v>
                </c:pt>
                <c:pt idx="380">
                  <c:v>4.3105000000000047</c:v>
                </c:pt>
                <c:pt idx="381">
                  <c:v>4.3087000000000018</c:v>
                </c:pt>
                <c:pt idx="382">
                  <c:v>4.3073999999999995</c:v>
                </c:pt>
                <c:pt idx="383">
                  <c:v>4.3066000000000031</c:v>
                </c:pt>
                <c:pt idx="384">
                  <c:v>4.3062000000000094</c:v>
                </c:pt>
                <c:pt idx="385">
                  <c:v>4.3056000000000054</c:v>
                </c:pt>
                <c:pt idx="386">
                  <c:v>4.3048999999999955</c:v>
                </c:pt>
                <c:pt idx="387">
                  <c:v>4.3042000000000016</c:v>
                </c:pt>
                <c:pt idx="388">
                  <c:v>4.3039000000000058</c:v>
                </c:pt>
                <c:pt idx="389">
                  <c:v>4.303600000000003</c:v>
                </c:pt>
                <c:pt idx="390">
                  <c:v>4.3017000000000039</c:v>
                </c:pt>
                <c:pt idx="391">
                  <c:v>4.2944999999999975</c:v>
                </c:pt>
                <c:pt idx="392">
                  <c:v>4.2499000000000038</c:v>
                </c:pt>
                <c:pt idx="393">
                  <c:v>4.2441999999999975</c:v>
                </c:pt>
                <c:pt idx="394">
                  <c:v>4.2357000000000014</c:v>
                </c:pt>
                <c:pt idx="395">
                  <c:v>4.2055000000000007</c:v>
                </c:pt>
                <c:pt idx="396">
                  <c:v>4.1628999999999845</c:v>
                </c:pt>
                <c:pt idx="397">
                  <c:v>4.1154999999999955</c:v>
                </c:pt>
                <c:pt idx="398">
                  <c:v>4.1093000000000064</c:v>
                </c:pt>
                <c:pt idx="399">
                  <c:v>4.0983000000000018</c:v>
                </c:pt>
                <c:pt idx="400">
                  <c:v>4.0958999999999985</c:v>
                </c:pt>
                <c:pt idx="401">
                  <c:v>4.0842000000000027</c:v>
                </c:pt>
                <c:pt idx="402">
                  <c:v>4.0827000000000027</c:v>
                </c:pt>
                <c:pt idx="403">
                  <c:v>4.0822000000000003</c:v>
                </c:pt>
                <c:pt idx="404">
                  <c:v>4.0804000000000054</c:v>
                </c:pt>
                <c:pt idx="405">
                  <c:v>4.0780999999999992</c:v>
                </c:pt>
                <c:pt idx="406">
                  <c:v>4.0680000000000049</c:v>
                </c:pt>
                <c:pt idx="407">
                  <c:v>4.0534999999999997</c:v>
                </c:pt>
                <c:pt idx="408">
                  <c:v>4.0395000000000039</c:v>
                </c:pt>
                <c:pt idx="409">
                  <c:v>4.0324000000000026</c:v>
                </c:pt>
                <c:pt idx="410">
                  <c:v>4.0264000000000015</c:v>
                </c:pt>
                <c:pt idx="411">
                  <c:v>4.0243999999999955</c:v>
                </c:pt>
                <c:pt idx="412">
                  <c:v>3.9663000000000039</c:v>
                </c:pt>
                <c:pt idx="413">
                  <c:v>3.9625000000000057</c:v>
                </c:pt>
                <c:pt idx="414">
                  <c:v>3.9376000000000033</c:v>
                </c:pt>
                <c:pt idx="415">
                  <c:v>3.9339000000000013</c:v>
                </c:pt>
                <c:pt idx="416">
                  <c:v>3.9297999999999997</c:v>
                </c:pt>
                <c:pt idx="417">
                  <c:v>3.9265000000000043</c:v>
                </c:pt>
                <c:pt idx="418">
                  <c:v>3.9236000000000004</c:v>
                </c:pt>
                <c:pt idx="419">
                  <c:v>3.9217000000000013</c:v>
                </c:pt>
                <c:pt idx="420">
                  <c:v>3.9207000000000036</c:v>
                </c:pt>
                <c:pt idx="421">
                  <c:v>3.9082000000000008</c:v>
                </c:pt>
                <c:pt idx="422">
                  <c:v>3.9070999999999998</c:v>
                </c:pt>
                <c:pt idx="423">
                  <c:v>3.9059000000000026</c:v>
                </c:pt>
                <c:pt idx="424">
                  <c:v>3.8911000000000007</c:v>
                </c:pt>
                <c:pt idx="425">
                  <c:v>3.8903999999999987</c:v>
                </c:pt>
                <c:pt idx="426">
                  <c:v>3.8892000000000024</c:v>
                </c:pt>
                <c:pt idx="427">
                  <c:v>3.8845000000000032</c:v>
                </c:pt>
                <c:pt idx="428">
                  <c:v>3.8791000000000007</c:v>
                </c:pt>
                <c:pt idx="429">
                  <c:v>3.8760999999999917</c:v>
                </c:pt>
                <c:pt idx="430">
                  <c:v>3.8743999999999987</c:v>
                </c:pt>
                <c:pt idx="431">
                  <c:v>3.8743000000000047</c:v>
                </c:pt>
                <c:pt idx="432">
                  <c:v>3.8730000000000047</c:v>
                </c:pt>
                <c:pt idx="433">
                  <c:v>3.8727999999999967</c:v>
                </c:pt>
                <c:pt idx="434">
                  <c:v>3.8697000000000017</c:v>
                </c:pt>
                <c:pt idx="435">
                  <c:v>3.8682000000000007</c:v>
                </c:pt>
                <c:pt idx="436">
                  <c:v>3.867600000000003</c:v>
                </c:pt>
                <c:pt idx="437">
                  <c:v>3.8663000000000025</c:v>
                </c:pt>
                <c:pt idx="438">
                  <c:v>3.8646000000000029</c:v>
                </c:pt>
                <c:pt idx="439">
                  <c:v>3.8591999999999977</c:v>
                </c:pt>
                <c:pt idx="440">
                  <c:v>3.8578000000000037</c:v>
                </c:pt>
                <c:pt idx="441">
                  <c:v>3.8501999999999987</c:v>
                </c:pt>
                <c:pt idx="442">
                  <c:v>3.8497999999999997</c:v>
                </c:pt>
                <c:pt idx="443">
                  <c:v>3.8460000000000027</c:v>
                </c:pt>
                <c:pt idx="444">
                  <c:v>3.8444000000000003</c:v>
                </c:pt>
                <c:pt idx="445">
                  <c:v>3.8405000000000058</c:v>
                </c:pt>
                <c:pt idx="446">
                  <c:v>3.8374000000000024</c:v>
                </c:pt>
                <c:pt idx="447">
                  <c:v>3.8355999999999977</c:v>
                </c:pt>
                <c:pt idx="448">
                  <c:v>3.8355000000000028</c:v>
                </c:pt>
                <c:pt idx="449">
                  <c:v>3.8349999999999977</c:v>
                </c:pt>
                <c:pt idx="450">
                  <c:v>3.832899999999992</c:v>
                </c:pt>
                <c:pt idx="451">
                  <c:v>3.8293000000000035</c:v>
                </c:pt>
                <c:pt idx="452">
                  <c:v>3.8291000000000039</c:v>
                </c:pt>
                <c:pt idx="453">
                  <c:v>3.828000000000003</c:v>
                </c:pt>
                <c:pt idx="454">
                  <c:v>3.8271000000000015</c:v>
                </c:pt>
                <c:pt idx="455">
                  <c:v>3.826900000000002</c:v>
                </c:pt>
                <c:pt idx="456">
                  <c:v>3.8257000000000048</c:v>
                </c:pt>
                <c:pt idx="457">
                  <c:v>3.8227000000000038</c:v>
                </c:pt>
                <c:pt idx="458">
                  <c:v>3.820600000000006</c:v>
                </c:pt>
                <c:pt idx="459">
                  <c:v>3.820600000000006</c:v>
                </c:pt>
                <c:pt idx="460">
                  <c:v>3.8203999999999994</c:v>
                </c:pt>
                <c:pt idx="461">
                  <c:v>3.8203000000000031</c:v>
                </c:pt>
                <c:pt idx="462">
                  <c:v>3.8201999999999998</c:v>
                </c:pt>
                <c:pt idx="463">
                  <c:v>3.8128999999999862</c:v>
                </c:pt>
                <c:pt idx="464">
                  <c:v>3.8115000000000023</c:v>
                </c:pt>
                <c:pt idx="465">
                  <c:v>3.8017000000000039</c:v>
                </c:pt>
                <c:pt idx="466">
                  <c:v>3.7988</c:v>
                </c:pt>
                <c:pt idx="467">
                  <c:v>3.7974000000000032</c:v>
                </c:pt>
                <c:pt idx="468">
                  <c:v>3.7828000000000017</c:v>
                </c:pt>
                <c:pt idx="469">
                  <c:v>3.7762999999999987</c:v>
                </c:pt>
                <c:pt idx="470">
                  <c:v>3.7741000000000042</c:v>
                </c:pt>
                <c:pt idx="471">
                  <c:v>3.7697000000000012</c:v>
                </c:pt>
                <c:pt idx="472">
                  <c:v>3.7697000000000012</c:v>
                </c:pt>
                <c:pt idx="473">
                  <c:v>3.7688000000000059</c:v>
                </c:pt>
                <c:pt idx="474">
                  <c:v>3.7680000000000011</c:v>
                </c:pt>
                <c:pt idx="475">
                  <c:v>3.7608999999999995</c:v>
                </c:pt>
                <c:pt idx="476">
                  <c:v>3.7550000000000026</c:v>
                </c:pt>
                <c:pt idx="477">
                  <c:v>3.7543000000000006</c:v>
                </c:pt>
                <c:pt idx="478">
                  <c:v>3.752200000000002</c:v>
                </c:pt>
                <c:pt idx="479">
                  <c:v>3.7461000000000055</c:v>
                </c:pt>
                <c:pt idx="480">
                  <c:v>3.7445000000000106</c:v>
                </c:pt>
                <c:pt idx="481">
                  <c:v>3.7420000000000044</c:v>
                </c:pt>
                <c:pt idx="482">
                  <c:v>3.7405000000000133</c:v>
                </c:pt>
                <c:pt idx="483">
                  <c:v>3.7379999999999995</c:v>
                </c:pt>
                <c:pt idx="484">
                  <c:v>3.7370000000000019</c:v>
                </c:pt>
                <c:pt idx="485">
                  <c:v>3.7362000000000037</c:v>
                </c:pt>
                <c:pt idx="486">
                  <c:v>3.7323000000000022</c:v>
                </c:pt>
                <c:pt idx="487">
                  <c:v>3.7319000000000031</c:v>
                </c:pt>
                <c:pt idx="488">
                  <c:v>3.7317999999999998</c:v>
                </c:pt>
                <c:pt idx="489">
                  <c:v>3.731500000000004</c:v>
                </c:pt>
                <c:pt idx="490">
                  <c:v>3.7302000000000035</c:v>
                </c:pt>
                <c:pt idx="491">
                  <c:v>3.7280000000000015</c:v>
                </c:pt>
                <c:pt idx="492">
                  <c:v>3.7274000000000052</c:v>
                </c:pt>
                <c:pt idx="493">
                  <c:v>3.7155000000000058</c:v>
                </c:pt>
                <c:pt idx="494">
                  <c:v>3.7150000000000034</c:v>
                </c:pt>
                <c:pt idx="495">
                  <c:v>3.7141000000000042</c:v>
                </c:pt>
                <c:pt idx="496">
                  <c:v>3.7129000000000048</c:v>
                </c:pt>
                <c:pt idx="497">
                  <c:v>3.7127000000000048</c:v>
                </c:pt>
                <c:pt idx="498">
                  <c:v>3.7092000000000032</c:v>
                </c:pt>
                <c:pt idx="499">
                  <c:v>3.7088999999999999</c:v>
                </c:pt>
                <c:pt idx="500">
                  <c:v>3.7088000000000036</c:v>
                </c:pt>
                <c:pt idx="501">
                  <c:v>3.7085000000000012</c:v>
                </c:pt>
                <c:pt idx="502">
                  <c:v>3.7075000000000129</c:v>
                </c:pt>
                <c:pt idx="503">
                  <c:v>3.7075000000000129</c:v>
                </c:pt>
                <c:pt idx="504">
                  <c:v>3.7065000000000055</c:v>
                </c:pt>
                <c:pt idx="505">
                  <c:v>3.7047000000000052</c:v>
                </c:pt>
                <c:pt idx="506">
                  <c:v>3.7000999999999991</c:v>
                </c:pt>
                <c:pt idx="507">
                  <c:v>3.6997</c:v>
                </c:pt>
                <c:pt idx="508">
                  <c:v>3.6950000000000003</c:v>
                </c:pt>
                <c:pt idx="509">
                  <c:v>3.6949000000000041</c:v>
                </c:pt>
                <c:pt idx="510">
                  <c:v>3.6943000000000055</c:v>
                </c:pt>
                <c:pt idx="511">
                  <c:v>3.6943000000000055</c:v>
                </c:pt>
                <c:pt idx="512">
                  <c:v>3.6933000000000011</c:v>
                </c:pt>
                <c:pt idx="513">
                  <c:v>3.6919999999999997</c:v>
                </c:pt>
                <c:pt idx="514">
                  <c:v>3.6903000000000006</c:v>
                </c:pt>
                <c:pt idx="515">
                  <c:v>3.6887000000000052</c:v>
                </c:pt>
                <c:pt idx="516">
                  <c:v>3.688600000000001</c:v>
                </c:pt>
                <c:pt idx="517">
                  <c:v>3.6867000000000019</c:v>
                </c:pt>
                <c:pt idx="518">
                  <c:v>3.686399999999999</c:v>
                </c:pt>
                <c:pt idx="519">
                  <c:v>3.6859999999999999</c:v>
                </c:pt>
                <c:pt idx="520">
                  <c:v>3.6859000000000042</c:v>
                </c:pt>
                <c:pt idx="521">
                  <c:v>3.6804000000000059</c:v>
                </c:pt>
                <c:pt idx="522">
                  <c:v>3.6691000000000011</c:v>
                </c:pt>
                <c:pt idx="523">
                  <c:v>3.6612000000000009</c:v>
                </c:pt>
                <c:pt idx="524">
                  <c:v>3.6595000000000013</c:v>
                </c:pt>
                <c:pt idx="525">
                  <c:v>3.6572000000000031</c:v>
                </c:pt>
                <c:pt idx="526">
                  <c:v>3.6525000000000034</c:v>
                </c:pt>
                <c:pt idx="527">
                  <c:v>3.6506000000000043</c:v>
                </c:pt>
                <c:pt idx="528">
                  <c:v>3.6503000000000014</c:v>
                </c:pt>
                <c:pt idx="529">
                  <c:v>3.6486000000000018</c:v>
                </c:pt>
                <c:pt idx="530">
                  <c:v>3.6484000000000032</c:v>
                </c:pt>
                <c:pt idx="531">
                  <c:v>3.643700000000011</c:v>
                </c:pt>
                <c:pt idx="532">
                  <c:v>3.6405000000000052</c:v>
                </c:pt>
                <c:pt idx="533">
                  <c:v>3.6401000000000052</c:v>
                </c:pt>
                <c:pt idx="534">
                  <c:v>3.6400000000000006</c:v>
                </c:pt>
                <c:pt idx="535">
                  <c:v>3.6397999999999997</c:v>
                </c:pt>
                <c:pt idx="536">
                  <c:v>3.6395999999999997</c:v>
                </c:pt>
                <c:pt idx="537">
                  <c:v>3.639400000000002</c:v>
                </c:pt>
                <c:pt idx="538">
                  <c:v>3.6390000000000029</c:v>
                </c:pt>
                <c:pt idx="539">
                  <c:v>3.6390000000000029</c:v>
                </c:pt>
                <c:pt idx="540">
                  <c:v>3.6375000000000042</c:v>
                </c:pt>
                <c:pt idx="541">
                  <c:v>3.6339000000000041</c:v>
                </c:pt>
                <c:pt idx="542">
                  <c:v>3.6334000000000017</c:v>
                </c:pt>
                <c:pt idx="543">
                  <c:v>3.6321000000000008</c:v>
                </c:pt>
                <c:pt idx="544">
                  <c:v>3.6275000000000142</c:v>
                </c:pt>
                <c:pt idx="545">
                  <c:v>3.6266999999999987</c:v>
                </c:pt>
                <c:pt idx="546">
                  <c:v>3.625</c:v>
                </c:pt>
                <c:pt idx="547">
                  <c:v>3.6246000000000009</c:v>
                </c:pt>
                <c:pt idx="548">
                  <c:v>3.6245000000000052</c:v>
                </c:pt>
                <c:pt idx="549">
                  <c:v>3.6244000000000014</c:v>
                </c:pt>
                <c:pt idx="550">
                  <c:v>3.6242000000000019</c:v>
                </c:pt>
                <c:pt idx="551">
                  <c:v>3.6241000000000092</c:v>
                </c:pt>
                <c:pt idx="552">
                  <c:v>3.6225000000000032</c:v>
                </c:pt>
                <c:pt idx="553">
                  <c:v>3.6219999999999999</c:v>
                </c:pt>
                <c:pt idx="554">
                  <c:v>3.6219999999999999</c:v>
                </c:pt>
                <c:pt idx="555">
                  <c:v>3.6209000000000082</c:v>
                </c:pt>
                <c:pt idx="556">
                  <c:v>3.6208000000000031</c:v>
                </c:pt>
                <c:pt idx="557">
                  <c:v>3.6193000000000026</c:v>
                </c:pt>
                <c:pt idx="558">
                  <c:v>3.6186000000000007</c:v>
                </c:pt>
                <c:pt idx="559">
                  <c:v>3.6184000000000007</c:v>
                </c:pt>
                <c:pt idx="560">
                  <c:v>3.6176999999999988</c:v>
                </c:pt>
                <c:pt idx="561">
                  <c:v>3.617600000000003</c:v>
                </c:pt>
                <c:pt idx="562">
                  <c:v>3.6169000000000007</c:v>
                </c:pt>
                <c:pt idx="563">
                  <c:v>3.6161999999999987</c:v>
                </c:pt>
                <c:pt idx="564">
                  <c:v>3.616100000000003</c:v>
                </c:pt>
                <c:pt idx="565">
                  <c:v>3.6146000000000029</c:v>
                </c:pt>
                <c:pt idx="566">
                  <c:v>3.6142000000000039</c:v>
                </c:pt>
                <c:pt idx="567">
                  <c:v>3.6131999999999991</c:v>
                </c:pt>
                <c:pt idx="568">
                  <c:v>3.6131999999999991</c:v>
                </c:pt>
                <c:pt idx="569">
                  <c:v>3.6131000000000042</c:v>
                </c:pt>
                <c:pt idx="570">
                  <c:v>3.6129000000000033</c:v>
                </c:pt>
                <c:pt idx="571">
                  <c:v>3.6129000000000033</c:v>
                </c:pt>
                <c:pt idx="572">
                  <c:v>3.6127999999999987</c:v>
                </c:pt>
                <c:pt idx="573">
                  <c:v>3.6119000000000057</c:v>
                </c:pt>
                <c:pt idx="574">
                  <c:v>3.6118000000000023</c:v>
                </c:pt>
                <c:pt idx="575">
                  <c:v>3.6106000000000047</c:v>
                </c:pt>
                <c:pt idx="576">
                  <c:v>3.6106000000000047</c:v>
                </c:pt>
                <c:pt idx="577">
                  <c:v>3.6102000000000061</c:v>
                </c:pt>
                <c:pt idx="578">
                  <c:v>3.6102000000000061</c:v>
                </c:pt>
                <c:pt idx="579">
                  <c:v>3.6102000000000061</c:v>
                </c:pt>
                <c:pt idx="580">
                  <c:v>3.6099999999999994</c:v>
                </c:pt>
                <c:pt idx="581">
                  <c:v>3.6099999999999994</c:v>
                </c:pt>
                <c:pt idx="582">
                  <c:v>3.6097000000000041</c:v>
                </c:pt>
                <c:pt idx="583">
                  <c:v>3.6097000000000041</c:v>
                </c:pt>
                <c:pt idx="584">
                  <c:v>3.6090000000000018</c:v>
                </c:pt>
                <c:pt idx="585">
                  <c:v>3.6079000000000012</c:v>
                </c:pt>
                <c:pt idx="586">
                  <c:v>3.6051000000000002</c:v>
                </c:pt>
                <c:pt idx="587">
                  <c:v>3.6051000000000002</c:v>
                </c:pt>
                <c:pt idx="588">
                  <c:v>3.6051000000000002</c:v>
                </c:pt>
                <c:pt idx="589">
                  <c:v>3.6045000000000016</c:v>
                </c:pt>
                <c:pt idx="590">
                  <c:v>3.6045000000000016</c:v>
                </c:pt>
                <c:pt idx="591">
                  <c:v>3.6045000000000016</c:v>
                </c:pt>
                <c:pt idx="592">
                  <c:v>3.6045000000000016</c:v>
                </c:pt>
                <c:pt idx="593">
                  <c:v>3.6045000000000016</c:v>
                </c:pt>
                <c:pt idx="594">
                  <c:v>3.6045000000000016</c:v>
                </c:pt>
                <c:pt idx="595">
                  <c:v>3.6045000000000016</c:v>
                </c:pt>
                <c:pt idx="596">
                  <c:v>3.6044000000000054</c:v>
                </c:pt>
                <c:pt idx="597">
                  <c:v>3.6044000000000054</c:v>
                </c:pt>
                <c:pt idx="598">
                  <c:v>3.6043000000000052</c:v>
                </c:pt>
                <c:pt idx="599">
                  <c:v>3.5971000000000046</c:v>
                </c:pt>
                <c:pt idx="600">
                  <c:v>3.5962999999999967</c:v>
                </c:pt>
                <c:pt idx="601">
                  <c:v>3.5959000000000003</c:v>
                </c:pt>
                <c:pt idx="602">
                  <c:v>3.5947999999999993</c:v>
                </c:pt>
                <c:pt idx="603">
                  <c:v>3.5947999999999993</c:v>
                </c:pt>
                <c:pt idx="604">
                  <c:v>3.5947000000000031</c:v>
                </c:pt>
                <c:pt idx="605">
                  <c:v>3.5945999999999998</c:v>
                </c:pt>
                <c:pt idx="606">
                  <c:v>3.594300000000004</c:v>
                </c:pt>
                <c:pt idx="607">
                  <c:v>3.593900000000005</c:v>
                </c:pt>
                <c:pt idx="608">
                  <c:v>3.5938000000000017</c:v>
                </c:pt>
                <c:pt idx="609">
                  <c:v>3.5938000000000017</c:v>
                </c:pt>
                <c:pt idx="610">
                  <c:v>3.5938000000000017</c:v>
                </c:pt>
                <c:pt idx="611">
                  <c:v>3.5938000000000017</c:v>
                </c:pt>
                <c:pt idx="612">
                  <c:v>3.5937000000000054</c:v>
                </c:pt>
                <c:pt idx="613">
                  <c:v>3.5937000000000054</c:v>
                </c:pt>
                <c:pt idx="614">
                  <c:v>3.5937000000000054</c:v>
                </c:pt>
                <c:pt idx="615">
                  <c:v>3.5936000000000021</c:v>
                </c:pt>
                <c:pt idx="616">
                  <c:v>3.5936000000000021</c:v>
                </c:pt>
                <c:pt idx="617">
                  <c:v>3.5935000000000059</c:v>
                </c:pt>
                <c:pt idx="618">
                  <c:v>3.5926000000000027</c:v>
                </c:pt>
                <c:pt idx="619">
                  <c:v>3.5926000000000027</c:v>
                </c:pt>
                <c:pt idx="620">
                  <c:v>3.5925000000000007</c:v>
                </c:pt>
                <c:pt idx="621">
                  <c:v>3.5924000000000027</c:v>
                </c:pt>
                <c:pt idx="622">
                  <c:v>3.5882000000000005</c:v>
                </c:pt>
                <c:pt idx="623">
                  <c:v>3.5881000000000052</c:v>
                </c:pt>
                <c:pt idx="624">
                  <c:v>3.5881000000000052</c:v>
                </c:pt>
                <c:pt idx="625">
                  <c:v>3.588000000000001</c:v>
                </c:pt>
                <c:pt idx="626">
                  <c:v>3.588000000000001</c:v>
                </c:pt>
                <c:pt idx="627">
                  <c:v>3.5879000000000052</c:v>
                </c:pt>
                <c:pt idx="628">
                  <c:v>3.5878000000000014</c:v>
                </c:pt>
                <c:pt idx="629">
                  <c:v>3.5876000000000019</c:v>
                </c:pt>
                <c:pt idx="630">
                  <c:v>3.5876000000000019</c:v>
                </c:pt>
                <c:pt idx="631">
                  <c:v>3.5875000000000092</c:v>
                </c:pt>
                <c:pt idx="632">
                  <c:v>3.5874000000000041</c:v>
                </c:pt>
                <c:pt idx="633">
                  <c:v>3.5874000000000041</c:v>
                </c:pt>
                <c:pt idx="634">
                  <c:v>3.5869</c:v>
                </c:pt>
                <c:pt idx="635">
                  <c:v>3.5869</c:v>
                </c:pt>
                <c:pt idx="636">
                  <c:v>3.5858000000000061</c:v>
                </c:pt>
                <c:pt idx="637">
                  <c:v>3.5858000000000061</c:v>
                </c:pt>
                <c:pt idx="638">
                  <c:v>3.5850000000000009</c:v>
                </c:pt>
                <c:pt idx="639">
                  <c:v>3.5850000000000009</c:v>
                </c:pt>
                <c:pt idx="640">
                  <c:v>3.5850000000000009</c:v>
                </c:pt>
                <c:pt idx="641">
                  <c:v>3.5840000000000032</c:v>
                </c:pt>
                <c:pt idx="642">
                  <c:v>3.5838000000000036</c:v>
                </c:pt>
                <c:pt idx="643">
                  <c:v>3.5836000000000041</c:v>
                </c:pt>
                <c:pt idx="644">
                  <c:v>3.5819000000000045</c:v>
                </c:pt>
                <c:pt idx="645">
                  <c:v>3.581700000000005</c:v>
                </c:pt>
                <c:pt idx="646">
                  <c:v>3.5814000000000021</c:v>
                </c:pt>
                <c:pt idx="647">
                  <c:v>3.5813000000000059</c:v>
                </c:pt>
                <c:pt idx="648">
                  <c:v>3.5813000000000059</c:v>
                </c:pt>
                <c:pt idx="649">
                  <c:v>3.5807000000000002</c:v>
                </c:pt>
                <c:pt idx="650">
                  <c:v>3.5807000000000002</c:v>
                </c:pt>
                <c:pt idx="651">
                  <c:v>3.5798000000000028</c:v>
                </c:pt>
                <c:pt idx="652">
                  <c:v>3.5798000000000028</c:v>
                </c:pt>
                <c:pt idx="653">
                  <c:v>3.5798000000000028</c:v>
                </c:pt>
                <c:pt idx="654">
                  <c:v>3.5797000000000025</c:v>
                </c:pt>
                <c:pt idx="655">
                  <c:v>3.5797000000000025</c:v>
                </c:pt>
                <c:pt idx="656">
                  <c:v>3.5797000000000025</c:v>
                </c:pt>
                <c:pt idx="657">
                  <c:v>3.5775000000000006</c:v>
                </c:pt>
                <c:pt idx="658">
                  <c:v>3.5775000000000006</c:v>
                </c:pt>
                <c:pt idx="659">
                  <c:v>3.5775000000000006</c:v>
                </c:pt>
                <c:pt idx="660">
                  <c:v>3.5775000000000006</c:v>
                </c:pt>
                <c:pt idx="661">
                  <c:v>3.5775000000000006</c:v>
                </c:pt>
                <c:pt idx="662">
                  <c:v>3.5774000000000044</c:v>
                </c:pt>
                <c:pt idx="663">
                  <c:v>3.5774000000000044</c:v>
                </c:pt>
                <c:pt idx="664">
                  <c:v>3.5774000000000044</c:v>
                </c:pt>
                <c:pt idx="665">
                  <c:v>3.5763999999999987</c:v>
                </c:pt>
                <c:pt idx="666">
                  <c:v>3.5763999999999987</c:v>
                </c:pt>
                <c:pt idx="667">
                  <c:v>3.5763999999999987</c:v>
                </c:pt>
                <c:pt idx="668">
                  <c:v>3.5763999999999987</c:v>
                </c:pt>
                <c:pt idx="669">
                  <c:v>3.5761999999999987</c:v>
                </c:pt>
                <c:pt idx="670">
                  <c:v>3.5761999999999987</c:v>
                </c:pt>
                <c:pt idx="671">
                  <c:v>3.5759999999999987</c:v>
                </c:pt>
                <c:pt idx="672">
                  <c:v>3.5759999999999987</c:v>
                </c:pt>
                <c:pt idx="673">
                  <c:v>3.5759999999999987</c:v>
                </c:pt>
                <c:pt idx="674">
                  <c:v>3.5759999999999987</c:v>
                </c:pt>
                <c:pt idx="675">
                  <c:v>3.5757000000000048</c:v>
                </c:pt>
                <c:pt idx="676">
                  <c:v>3.5744000000000038</c:v>
                </c:pt>
                <c:pt idx="677">
                  <c:v>3.5744000000000038</c:v>
                </c:pt>
                <c:pt idx="678">
                  <c:v>3.5742000000000047</c:v>
                </c:pt>
                <c:pt idx="679">
                  <c:v>3.5742000000000047</c:v>
                </c:pt>
                <c:pt idx="680">
                  <c:v>3.5740000000000047</c:v>
                </c:pt>
                <c:pt idx="681">
                  <c:v>3.5740000000000047</c:v>
                </c:pt>
                <c:pt idx="682">
                  <c:v>3.5737000000000032</c:v>
                </c:pt>
                <c:pt idx="683">
                  <c:v>3.5737000000000032</c:v>
                </c:pt>
                <c:pt idx="684">
                  <c:v>3.5737000000000032</c:v>
                </c:pt>
                <c:pt idx="685">
                  <c:v>3.5733000000000041</c:v>
                </c:pt>
                <c:pt idx="686">
                  <c:v>3.5729000000000037</c:v>
                </c:pt>
                <c:pt idx="687">
                  <c:v>3.5729000000000037</c:v>
                </c:pt>
                <c:pt idx="688">
                  <c:v>3.5729000000000037</c:v>
                </c:pt>
                <c:pt idx="689">
                  <c:v>3.5729000000000037</c:v>
                </c:pt>
                <c:pt idx="690">
                  <c:v>3.5729000000000037</c:v>
                </c:pt>
                <c:pt idx="691">
                  <c:v>3.5729000000000037</c:v>
                </c:pt>
                <c:pt idx="692">
                  <c:v>3.5729000000000037</c:v>
                </c:pt>
                <c:pt idx="693">
                  <c:v>3.5729000000000037</c:v>
                </c:pt>
                <c:pt idx="694">
                  <c:v>3.5729000000000037</c:v>
                </c:pt>
                <c:pt idx="695">
                  <c:v>3.5729000000000037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FC1E-8940-A7D7-BE1109FD6154}"/>
            </c:ext>
          </c:extLst>
        </c:ser>
        <c:ser>
          <c:idx val="3"/>
          <c:order val="3"/>
          <c:tx>
            <c:v>ODH|CPLEX Bound</c:v>
          </c:tx>
          <c:spPr>
            <a:ln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'CT1DS4_upd.odh'!$H$1:$H$696</c:f>
              <c:numCache>
                <c:formatCode>General</c:formatCode>
                <c:ptCount val="696"/>
                <c:pt idx="0">
                  <c:v>4.3630555555555367E-2</c:v>
                </c:pt>
                <c:pt idx="1">
                  <c:v>4.4802777777777802E-2</c:v>
                </c:pt>
                <c:pt idx="2">
                  <c:v>4.5591666666666683E-2</c:v>
                </c:pt>
                <c:pt idx="3">
                  <c:v>4.5722222222222476E-2</c:v>
                </c:pt>
                <c:pt idx="4">
                  <c:v>4.6566666666666694E-2</c:v>
                </c:pt>
                <c:pt idx="5">
                  <c:v>4.6663888888888887E-2</c:v>
                </c:pt>
                <c:pt idx="6">
                  <c:v>4.6716666666666733E-2</c:v>
                </c:pt>
                <c:pt idx="7">
                  <c:v>4.7494444444444707E-2</c:v>
                </c:pt>
                <c:pt idx="8">
                  <c:v>4.7594444444444661E-2</c:v>
                </c:pt>
                <c:pt idx="9">
                  <c:v>4.8511111111111123E-2</c:v>
                </c:pt>
                <c:pt idx="10">
                  <c:v>4.9536111111111468E-2</c:v>
                </c:pt>
                <c:pt idx="11">
                  <c:v>5.0486111111111412E-2</c:v>
                </c:pt>
                <c:pt idx="12">
                  <c:v>5.0541666666666665E-2</c:v>
                </c:pt>
                <c:pt idx="13">
                  <c:v>5.1400000000000001E-2</c:v>
                </c:pt>
                <c:pt idx="14">
                  <c:v>5.2505555555555555E-2</c:v>
                </c:pt>
                <c:pt idx="15">
                  <c:v>5.2591666666666703E-2</c:v>
                </c:pt>
                <c:pt idx="16">
                  <c:v>5.3666666666666703E-2</c:v>
                </c:pt>
                <c:pt idx="17">
                  <c:v>5.3716666666666878E-2</c:v>
                </c:pt>
                <c:pt idx="18">
                  <c:v>5.4533333333333704E-2</c:v>
                </c:pt>
                <c:pt idx="19">
                  <c:v>5.4711111111111488E-2</c:v>
                </c:pt>
                <c:pt idx="20">
                  <c:v>5.5533333333333594E-2</c:v>
                </c:pt>
                <c:pt idx="21">
                  <c:v>5.6538888888888889E-2</c:v>
                </c:pt>
                <c:pt idx="22">
                  <c:v>5.6677777777777667E-2</c:v>
                </c:pt>
                <c:pt idx="23">
                  <c:v>5.7569444444444513E-2</c:v>
                </c:pt>
                <c:pt idx="24">
                  <c:v>5.8530555555555495E-2</c:v>
                </c:pt>
                <c:pt idx="25">
                  <c:v>5.8619444444444474E-2</c:v>
                </c:pt>
                <c:pt idx="26">
                  <c:v>5.9433333333333747E-2</c:v>
                </c:pt>
                <c:pt idx="27">
                  <c:v>6.0766666666666899E-2</c:v>
                </c:pt>
                <c:pt idx="28">
                  <c:v>6.1666666666666682E-2</c:v>
                </c:pt>
                <c:pt idx="29">
                  <c:v>6.2594444444444522E-2</c:v>
                </c:pt>
                <c:pt idx="30">
                  <c:v>6.3533333333333594E-2</c:v>
                </c:pt>
                <c:pt idx="31">
                  <c:v>6.4819444444444721E-2</c:v>
                </c:pt>
                <c:pt idx="32">
                  <c:v>6.5763888888888913E-2</c:v>
                </c:pt>
                <c:pt idx="33">
                  <c:v>6.6641666666666668E-2</c:v>
                </c:pt>
                <c:pt idx="34">
                  <c:v>6.7577777777777778E-2</c:v>
                </c:pt>
                <c:pt idx="35">
                  <c:v>6.7733333333333826E-2</c:v>
                </c:pt>
                <c:pt idx="36">
                  <c:v>6.8944444444444461E-2</c:v>
                </c:pt>
                <c:pt idx="37">
                  <c:v>6.9780555555555554E-2</c:v>
                </c:pt>
                <c:pt idx="38">
                  <c:v>6.9930555555555551E-2</c:v>
                </c:pt>
                <c:pt idx="39">
                  <c:v>7.0783333333333753E-2</c:v>
                </c:pt>
                <c:pt idx="40">
                  <c:v>7.0930555555555552E-2</c:v>
                </c:pt>
                <c:pt idx="41">
                  <c:v>7.0963888888888882E-2</c:v>
                </c:pt>
                <c:pt idx="42">
                  <c:v>7.1813888888888899E-2</c:v>
                </c:pt>
                <c:pt idx="43">
                  <c:v>7.2902777777777802E-2</c:v>
                </c:pt>
                <c:pt idx="44">
                  <c:v>7.3027777777777775E-2</c:v>
                </c:pt>
                <c:pt idx="45">
                  <c:v>7.3763888888888893E-2</c:v>
                </c:pt>
                <c:pt idx="46">
                  <c:v>7.3866666666666733E-2</c:v>
                </c:pt>
                <c:pt idx="47">
                  <c:v>7.466944444444451E-2</c:v>
                </c:pt>
                <c:pt idx="48">
                  <c:v>7.4788888888888932E-2</c:v>
                </c:pt>
                <c:pt idx="49">
                  <c:v>7.5641666666666663E-2</c:v>
                </c:pt>
                <c:pt idx="50">
                  <c:v>7.5749999999999998E-2</c:v>
                </c:pt>
                <c:pt idx="51">
                  <c:v>7.6594444444444493E-2</c:v>
                </c:pt>
                <c:pt idx="52">
                  <c:v>7.7691666666666673E-2</c:v>
                </c:pt>
                <c:pt idx="53">
                  <c:v>7.7855555555555553E-2</c:v>
                </c:pt>
                <c:pt idx="54">
                  <c:v>7.8725000000000003E-2</c:v>
                </c:pt>
                <c:pt idx="55">
                  <c:v>7.8886111111111434E-2</c:v>
                </c:pt>
                <c:pt idx="56">
                  <c:v>7.9841666666666672E-2</c:v>
                </c:pt>
                <c:pt idx="57">
                  <c:v>8.0788888888888896E-2</c:v>
                </c:pt>
                <c:pt idx="58">
                  <c:v>8.1722222222222266E-2</c:v>
                </c:pt>
                <c:pt idx="59">
                  <c:v>8.2625000000000268E-2</c:v>
                </c:pt>
                <c:pt idx="60">
                  <c:v>8.3508333333333906E-2</c:v>
                </c:pt>
                <c:pt idx="61">
                  <c:v>8.4441666666666665E-2</c:v>
                </c:pt>
                <c:pt idx="62">
                  <c:v>8.5355555555555546E-2</c:v>
                </c:pt>
                <c:pt idx="63">
                  <c:v>8.61416666666667E-2</c:v>
                </c:pt>
                <c:pt idx="64">
                  <c:v>8.7072222222222218E-2</c:v>
                </c:pt>
                <c:pt idx="65">
                  <c:v>8.7088888888888882E-2</c:v>
                </c:pt>
                <c:pt idx="66">
                  <c:v>8.8016666666667118E-2</c:v>
                </c:pt>
                <c:pt idx="67">
                  <c:v>8.8069444444444547E-2</c:v>
                </c:pt>
                <c:pt idx="68">
                  <c:v>8.810277777777778E-2</c:v>
                </c:pt>
                <c:pt idx="69">
                  <c:v>8.8936111111111146E-2</c:v>
                </c:pt>
                <c:pt idx="70">
                  <c:v>8.9052777777777772E-2</c:v>
                </c:pt>
                <c:pt idx="71">
                  <c:v>8.9097222222222744E-2</c:v>
                </c:pt>
                <c:pt idx="72">
                  <c:v>8.9841666666666764E-2</c:v>
                </c:pt>
                <c:pt idx="73">
                  <c:v>9.002777777777779E-2</c:v>
                </c:pt>
                <c:pt idx="74">
                  <c:v>9.065277777777779E-2</c:v>
                </c:pt>
                <c:pt idx="75">
                  <c:v>9.1683333333333353E-2</c:v>
                </c:pt>
                <c:pt idx="76">
                  <c:v>9.2661111111111111E-2</c:v>
                </c:pt>
                <c:pt idx="77">
                  <c:v>9.3538888888889671E-2</c:v>
                </c:pt>
                <c:pt idx="78">
                  <c:v>9.3650000000000622E-2</c:v>
                </c:pt>
                <c:pt idx="79">
                  <c:v>9.4269444444444545E-2</c:v>
                </c:pt>
                <c:pt idx="80">
                  <c:v>9.4383333333333333E-2</c:v>
                </c:pt>
                <c:pt idx="81">
                  <c:v>9.5469444444444468E-2</c:v>
                </c:pt>
                <c:pt idx="82">
                  <c:v>9.6469444444444497E-2</c:v>
                </c:pt>
                <c:pt idx="83">
                  <c:v>9.7394444444444506E-2</c:v>
                </c:pt>
                <c:pt idx="84">
                  <c:v>9.8388888888888928E-2</c:v>
                </c:pt>
                <c:pt idx="85">
                  <c:v>9.9458333333333565E-2</c:v>
                </c:pt>
                <c:pt idx="86">
                  <c:v>0.10048333333333334</c:v>
                </c:pt>
                <c:pt idx="87">
                  <c:v>0.10145833333333298</c:v>
                </c:pt>
                <c:pt idx="88">
                  <c:v>0.10237500000000002</c:v>
                </c:pt>
                <c:pt idx="89">
                  <c:v>0.10340833333333331</c:v>
                </c:pt>
                <c:pt idx="90">
                  <c:v>0.10431666666666667</c:v>
                </c:pt>
                <c:pt idx="91">
                  <c:v>0.10523611111111165</c:v>
                </c:pt>
                <c:pt idx="92">
                  <c:v>0.10534444444444446</c:v>
                </c:pt>
                <c:pt idx="93">
                  <c:v>0.10614444444444462</c:v>
                </c:pt>
                <c:pt idx="94">
                  <c:v>0.10714444444444469</c:v>
                </c:pt>
                <c:pt idx="95">
                  <c:v>0.10721666666666672</c:v>
                </c:pt>
                <c:pt idx="96">
                  <c:v>0.10812777777777779</c:v>
                </c:pt>
                <c:pt idx="97">
                  <c:v>0.10820833333333336</c:v>
                </c:pt>
                <c:pt idx="98">
                  <c:v>0.10894166666666667</c:v>
                </c:pt>
                <c:pt idx="99">
                  <c:v>0.10985555555555562</c:v>
                </c:pt>
                <c:pt idx="100">
                  <c:v>0.11090555555555556</c:v>
                </c:pt>
                <c:pt idx="101">
                  <c:v>0.11183888888888888</c:v>
                </c:pt>
                <c:pt idx="102">
                  <c:v>0.11193888888888888</c:v>
                </c:pt>
                <c:pt idx="103">
                  <c:v>0.11197500000000002</c:v>
                </c:pt>
                <c:pt idx="104">
                  <c:v>0.11267500000000009</c:v>
                </c:pt>
                <c:pt idx="105">
                  <c:v>0.11278333333333333</c:v>
                </c:pt>
                <c:pt idx="106">
                  <c:v>0.11369444444444469</c:v>
                </c:pt>
                <c:pt idx="107">
                  <c:v>0.11478611111111144</c:v>
                </c:pt>
                <c:pt idx="108">
                  <c:v>0.11578055555555559</c:v>
                </c:pt>
                <c:pt idx="109">
                  <c:v>0.1159138888888889</c:v>
                </c:pt>
                <c:pt idx="110">
                  <c:v>0.11594722222222223</c:v>
                </c:pt>
                <c:pt idx="111">
                  <c:v>0.11670277777777779</c:v>
                </c:pt>
                <c:pt idx="112">
                  <c:v>0.11679444444444478</c:v>
                </c:pt>
                <c:pt idx="113">
                  <c:v>0.11774166666666666</c:v>
                </c:pt>
                <c:pt idx="114">
                  <c:v>0.11870277777777813</c:v>
                </c:pt>
                <c:pt idx="115">
                  <c:v>0.11871944444444446</c:v>
                </c:pt>
                <c:pt idx="116">
                  <c:v>0.11968888888888889</c:v>
                </c:pt>
                <c:pt idx="117">
                  <c:v>0.12070833333333333</c:v>
                </c:pt>
                <c:pt idx="118">
                  <c:v>0.12234722222222222</c:v>
                </c:pt>
                <c:pt idx="119">
                  <c:v>0.12253888888888889</c:v>
                </c:pt>
                <c:pt idx="120">
                  <c:v>0.1228388888888889</c:v>
                </c:pt>
                <c:pt idx="121">
                  <c:v>0.12420555555555605</c:v>
                </c:pt>
                <c:pt idx="122">
                  <c:v>0.12575</c:v>
                </c:pt>
                <c:pt idx="123">
                  <c:v>0.12749722222222296</c:v>
                </c:pt>
                <c:pt idx="124">
                  <c:v>0.12766666666666668</c:v>
                </c:pt>
                <c:pt idx="125">
                  <c:v>0.12907222222222223</c:v>
                </c:pt>
                <c:pt idx="126">
                  <c:v>0.1305638888888889</c:v>
                </c:pt>
                <c:pt idx="127">
                  <c:v>0.13242222222222241</c:v>
                </c:pt>
                <c:pt idx="128">
                  <c:v>0.13406111111111121</c:v>
                </c:pt>
                <c:pt idx="129">
                  <c:v>0.13565555555555517</c:v>
                </c:pt>
                <c:pt idx="130">
                  <c:v>0.13718888888888889</c:v>
                </c:pt>
                <c:pt idx="131">
                  <c:v>0.13851111111111167</c:v>
                </c:pt>
                <c:pt idx="132">
                  <c:v>0.13946388888888891</c:v>
                </c:pt>
                <c:pt idx="133">
                  <c:v>0.13976944444444553</c:v>
                </c:pt>
                <c:pt idx="134">
                  <c:v>0.13988333333333344</c:v>
                </c:pt>
                <c:pt idx="135">
                  <c:v>0.14094444444444557</c:v>
                </c:pt>
                <c:pt idx="136">
                  <c:v>0.14119444444444518</c:v>
                </c:pt>
                <c:pt idx="137">
                  <c:v>0.14124166666666671</c:v>
                </c:pt>
                <c:pt idx="138">
                  <c:v>0.14275555555555555</c:v>
                </c:pt>
                <c:pt idx="139">
                  <c:v>0.14278888888888891</c:v>
                </c:pt>
                <c:pt idx="140">
                  <c:v>0.14298055555555556</c:v>
                </c:pt>
                <c:pt idx="141">
                  <c:v>0.14312777777777777</c:v>
                </c:pt>
                <c:pt idx="142">
                  <c:v>0.14449166666666671</c:v>
                </c:pt>
                <c:pt idx="143">
                  <c:v>0.1446166666666667</c:v>
                </c:pt>
                <c:pt idx="144">
                  <c:v>0.14470277777777776</c:v>
                </c:pt>
                <c:pt idx="145">
                  <c:v>0.14584444444444544</c:v>
                </c:pt>
                <c:pt idx="146">
                  <c:v>0.14603888888888891</c:v>
                </c:pt>
                <c:pt idx="147">
                  <c:v>0.14745000000000041</c:v>
                </c:pt>
                <c:pt idx="148">
                  <c:v>0.14774166666666674</c:v>
                </c:pt>
                <c:pt idx="149">
                  <c:v>0.14781944444444553</c:v>
                </c:pt>
                <c:pt idx="150">
                  <c:v>0.14898888888888945</c:v>
                </c:pt>
                <c:pt idx="151">
                  <c:v>0.14900833333333419</c:v>
                </c:pt>
                <c:pt idx="152">
                  <c:v>0.15011388888888891</c:v>
                </c:pt>
                <c:pt idx="153">
                  <c:v>0.15012222222222224</c:v>
                </c:pt>
                <c:pt idx="154">
                  <c:v>0.15150000000000041</c:v>
                </c:pt>
                <c:pt idx="155">
                  <c:v>0.15300000000000041</c:v>
                </c:pt>
                <c:pt idx="156">
                  <c:v>0.15326666666666691</c:v>
                </c:pt>
                <c:pt idx="157">
                  <c:v>0.15593611111111208</c:v>
                </c:pt>
                <c:pt idx="158">
                  <c:v>0.15727777777777779</c:v>
                </c:pt>
                <c:pt idx="159">
                  <c:v>0.1577083333333345</c:v>
                </c:pt>
                <c:pt idx="160">
                  <c:v>0.16005833333333341</c:v>
                </c:pt>
                <c:pt idx="161">
                  <c:v>0.16172777777777778</c:v>
                </c:pt>
                <c:pt idx="162">
                  <c:v>0.16325555555555557</c:v>
                </c:pt>
                <c:pt idx="163">
                  <c:v>0.16342500000000001</c:v>
                </c:pt>
                <c:pt idx="164">
                  <c:v>0.16464444444444512</c:v>
                </c:pt>
                <c:pt idx="165">
                  <c:v>0.16480555555555537</c:v>
                </c:pt>
                <c:pt idx="166">
                  <c:v>0.16613888888888889</c:v>
                </c:pt>
                <c:pt idx="167">
                  <c:v>0.16645277777777778</c:v>
                </c:pt>
                <c:pt idx="168">
                  <c:v>0.16781111111111124</c:v>
                </c:pt>
                <c:pt idx="169">
                  <c:v>0.16938888888888889</c:v>
                </c:pt>
                <c:pt idx="170">
                  <c:v>0.16952777777777778</c:v>
                </c:pt>
                <c:pt idx="171">
                  <c:v>0.1705416666666667</c:v>
                </c:pt>
                <c:pt idx="172">
                  <c:v>0.17194444444444565</c:v>
                </c:pt>
                <c:pt idx="173">
                  <c:v>0.1734083333333343</c:v>
                </c:pt>
                <c:pt idx="174">
                  <c:v>0.17376666666666671</c:v>
                </c:pt>
                <c:pt idx="175">
                  <c:v>0.17510833333333398</c:v>
                </c:pt>
                <c:pt idx="176">
                  <c:v>0.17676944444444562</c:v>
                </c:pt>
                <c:pt idx="177">
                  <c:v>0.1781888888888889</c:v>
                </c:pt>
                <c:pt idx="178">
                  <c:v>0.17941944444444577</c:v>
                </c:pt>
                <c:pt idx="179">
                  <c:v>0.17976944444444556</c:v>
                </c:pt>
                <c:pt idx="180">
                  <c:v>0.18096944444444585</c:v>
                </c:pt>
                <c:pt idx="181">
                  <c:v>0.18109444444444553</c:v>
                </c:pt>
                <c:pt idx="182">
                  <c:v>0.18117777777777777</c:v>
                </c:pt>
                <c:pt idx="183">
                  <c:v>0.18254722222222325</c:v>
                </c:pt>
                <c:pt idx="184">
                  <c:v>0.18399444444444576</c:v>
                </c:pt>
                <c:pt idx="185">
                  <c:v>0.18413055555555555</c:v>
                </c:pt>
                <c:pt idx="186">
                  <c:v>0.18551111111111196</c:v>
                </c:pt>
                <c:pt idx="187">
                  <c:v>0.18698333333333442</c:v>
                </c:pt>
                <c:pt idx="188">
                  <c:v>0.18713611111111167</c:v>
                </c:pt>
                <c:pt idx="189">
                  <c:v>0.18856944444444565</c:v>
                </c:pt>
                <c:pt idx="190">
                  <c:v>0.19036666666666668</c:v>
                </c:pt>
                <c:pt idx="191">
                  <c:v>0.19190833333333404</c:v>
                </c:pt>
                <c:pt idx="192">
                  <c:v>0.19359166666666666</c:v>
                </c:pt>
                <c:pt idx="193">
                  <c:v>0.19493888888888891</c:v>
                </c:pt>
                <c:pt idx="194">
                  <c:v>0.1963138888888889</c:v>
                </c:pt>
                <c:pt idx="195">
                  <c:v>0.1977888888888889</c:v>
                </c:pt>
                <c:pt idx="196">
                  <c:v>0.1978</c:v>
                </c:pt>
                <c:pt idx="197">
                  <c:v>0.19783055555555557</c:v>
                </c:pt>
                <c:pt idx="198">
                  <c:v>0.1995166666666667</c:v>
                </c:pt>
                <c:pt idx="199">
                  <c:v>0.19953055555555552</c:v>
                </c:pt>
                <c:pt idx="200">
                  <c:v>0.1998138888888889</c:v>
                </c:pt>
                <c:pt idx="201">
                  <c:v>0.20091388888888945</c:v>
                </c:pt>
                <c:pt idx="202">
                  <c:v>0.20108611111111124</c:v>
                </c:pt>
                <c:pt idx="203">
                  <c:v>0.20258333333333392</c:v>
                </c:pt>
                <c:pt idx="204">
                  <c:v>0.20287222222222223</c:v>
                </c:pt>
                <c:pt idx="205">
                  <c:v>0.20398888888888891</c:v>
                </c:pt>
                <c:pt idx="206">
                  <c:v>0.20555000000000001</c:v>
                </c:pt>
                <c:pt idx="207">
                  <c:v>0.2071416666666667</c:v>
                </c:pt>
                <c:pt idx="208">
                  <c:v>0.20729166666666671</c:v>
                </c:pt>
                <c:pt idx="209">
                  <c:v>0.20871944444444568</c:v>
                </c:pt>
                <c:pt idx="210">
                  <c:v>0.21052777777777776</c:v>
                </c:pt>
                <c:pt idx="211">
                  <c:v>0.21129722222222319</c:v>
                </c:pt>
                <c:pt idx="212">
                  <c:v>0.21259444444444553</c:v>
                </c:pt>
                <c:pt idx="213">
                  <c:v>0.21433055555555555</c:v>
                </c:pt>
                <c:pt idx="214">
                  <c:v>0.21453888888888945</c:v>
                </c:pt>
                <c:pt idx="215">
                  <c:v>0.21583611111111178</c:v>
                </c:pt>
                <c:pt idx="216">
                  <c:v>0.21616944444444541</c:v>
                </c:pt>
                <c:pt idx="217">
                  <c:v>0.21744444444444597</c:v>
                </c:pt>
                <c:pt idx="218">
                  <c:v>0.21756666666666671</c:v>
                </c:pt>
                <c:pt idx="219">
                  <c:v>0.21915277777777778</c:v>
                </c:pt>
                <c:pt idx="220">
                  <c:v>0.22056388888888889</c:v>
                </c:pt>
                <c:pt idx="221">
                  <c:v>0.22216944444444497</c:v>
                </c:pt>
                <c:pt idx="222">
                  <c:v>0.22241111111111164</c:v>
                </c:pt>
                <c:pt idx="223">
                  <c:v>0.22359166666666666</c:v>
                </c:pt>
                <c:pt idx="224">
                  <c:v>0.22534444444444518</c:v>
                </c:pt>
                <c:pt idx="225">
                  <c:v>0.22561944444444518</c:v>
                </c:pt>
                <c:pt idx="226">
                  <c:v>0.2267666666666667</c:v>
                </c:pt>
                <c:pt idx="227">
                  <c:v>0.22847222222222224</c:v>
                </c:pt>
                <c:pt idx="228">
                  <c:v>0.22988055555555537</c:v>
                </c:pt>
                <c:pt idx="229">
                  <c:v>0.23023055555555558</c:v>
                </c:pt>
                <c:pt idx="230">
                  <c:v>0.23138888888888889</c:v>
                </c:pt>
                <c:pt idx="231">
                  <c:v>0.23284444444444527</c:v>
                </c:pt>
                <c:pt idx="232">
                  <c:v>0.23465833333333341</c:v>
                </c:pt>
                <c:pt idx="233">
                  <c:v>0.23605555555555555</c:v>
                </c:pt>
                <c:pt idx="234">
                  <c:v>0.23755000000000001</c:v>
                </c:pt>
                <c:pt idx="235">
                  <c:v>0.23908611111111144</c:v>
                </c:pt>
                <c:pt idx="236">
                  <c:v>0.24104722222222319</c:v>
                </c:pt>
                <c:pt idx="237">
                  <c:v>0.24264444444444541</c:v>
                </c:pt>
                <c:pt idx="238">
                  <c:v>0.24319722222222284</c:v>
                </c:pt>
                <c:pt idx="239">
                  <c:v>0.24447777777777779</c:v>
                </c:pt>
                <c:pt idx="240">
                  <c:v>0.24611944444444553</c:v>
                </c:pt>
                <c:pt idx="241">
                  <c:v>0.24811944444444553</c:v>
                </c:pt>
                <c:pt idx="242">
                  <c:v>0.24853888888888945</c:v>
                </c:pt>
                <c:pt idx="243">
                  <c:v>0.24965833333333404</c:v>
                </c:pt>
                <c:pt idx="244">
                  <c:v>0.25106944444444446</c:v>
                </c:pt>
                <c:pt idx="245">
                  <c:v>0.25129722222222223</c:v>
                </c:pt>
                <c:pt idx="246">
                  <c:v>0.25273611111110994</c:v>
                </c:pt>
                <c:pt idx="247">
                  <c:v>0.25336388888888994</c:v>
                </c:pt>
                <c:pt idx="248">
                  <c:v>0.25460277777777901</c:v>
                </c:pt>
                <c:pt idx="249">
                  <c:v>0.25636666666666802</c:v>
                </c:pt>
                <c:pt idx="250">
                  <c:v>0.25685555555555556</c:v>
                </c:pt>
                <c:pt idx="251">
                  <c:v>0.25833888888889006</c:v>
                </c:pt>
                <c:pt idx="252">
                  <c:v>0.25877777777777788</c:v>
                </c:pt>
                <c:pt idx="253">
                  <c:v>0.25885277777777965</c:v>
                </c:pt>
                <c:pt idx="254">
                  <c:v>0.26003611111111113</c:v>
                </c:pt>
                <c:pt idx="255">
                  <c:v>0.26037777777777965</c:v>
                </c:pt>
                <c:pt idx="256">
                  <c:v>0.26162777777777912</c:v>
                </c:pt>
                <c:pt idx="257">
                  <c:v>0.26220833333333327</c:v>
                </c:pt>
                <c:pt idx="258">
                  <c:v>0.26335555555555556</c:v>
                </c:pt>
                <c:pt idx="259">
                  <c:v>0.26510833333333333</c:v>
                </c:pt>
                <c:pt idx="260">
                  <c:v>0.26548611111111131</c:v>
                </c:pt>
                <c:pt idx="261">
                  <c:v>0.266675</c:v>
                </c:pt>
                <c:pt idx="262">
                  <c:v>0.26823055555555553</c:v>
                </c:pt>
                <c:pt idx="263">
                  <c:v>0.27007500000000001</c:v>
                </c:pt>
                <c:pt idx="264">
                  <c:v>0.27055833333333335</c:v>
                </c:pt>
                <c:pt idx="265">
                  <c:v>0.27098611111111132</c:v>
                </c:pt>
                <c:pt idx="266">
                  <c:v>0.27216111111111074</c:v>
                </c:pt>
                <c:pt idx="267">
                  <c:v>0.27373333333333216</c:v>
                </c:pt>
                <c:pt idx="268">
                  <c:v>0.27403333333333324</c:v>
                </c:pt>
                <c:pt idx="269">
                  <c:v>0.27517222222222232</c:v>
                </c:pt>
                <c:pt idx="270">
                  <c:v>0.27660833333333334</c:v>
                </c:pt>
                <c:pt idx="271">
                  <c:v>0.27711388888888888</c:v>
                </c:pt>
                <c:pt idx="272">
                  <c:v>0.27923333333333228</c:v>
                </c:pt>
                <c:pt idx="273">
                  <c:v>0.28171111111111075</c:v>
                </c:pt>
                <c:pt idx="274">
                  <c:v>0.28342222222222357</c:v>
                </c:pt>
                <c:pt idx="275">
                  <c:v>0.28526666666666772</c:v>
                </c:pt>
                <c:pt idx="276">
                  <c:v>0.28658888888889117</c:v>
                </c:pt>
                <c:pt idx="277">
                  <c:v>0.28745000000000032</c:v>
                </c:pt>
                <c:pt idx="278">
                  <c:v>0.28753888888889007</c:v>
                </c:pt>
                <c:pt idx="279">
                  <c:v>0.28769444444444447</c:v>
                </c:pt>
                <c:pt idx="280">
                  <c:v>0.28930277777778013</c:v>
                </c:pt>
                <c:pt idx="281">
                  <c:v>0.29043055555555558</c:v>
                </c:pt>
                <c:pt idx="282">
                  <c:v>0.29227777777777914</c:v>
                </c:pt>
                <c:pt idx="283">
                  <c:v>0.29354444444444538</c:v>
                </c:pt>
                <c:pt idx="284">
                  <c:v>0.29523611111111109</c:v>
                </c:pt>
                <c:pt idx="285">
                  <c:v>0.29646666666666854</c:v>
                </c:pt>
                <c:pt idx="286">
                  <c:v>0.29810277777777966</c:v>
                </c:pt>
                <c:pt idx="287">
                  <c:v>0.2993611111111113</c:v>
                </c:pt>
                <c:pt idx="288">
                  <c:v>0.29953333333333326</c:v>
                </c:pt>
                <c:pt idx="289">
                  <c:v>0.30137777777778013</c:v>
                </c:pt>
                <c:pt idx="290">
                  <c:v>0.30476666666666802</c:v>
                </c:pt>
                <c:pt idx="291">
                  <c:v>0.30775833333333336</c:v>
                </c:pt>
                <c:pt idx="292">
                  <c:v>0.30952500000000038</c:v>
                </c:pt>
                <c:pt idx="293">
                  <c:v>0.31143055555555582</c:v>
                </c:pt>
                <c:pt idx="294">
                  <c:v>0.3132916666666668</c:v>
                </c:pt>
                <c:pt idx="295">
                  <c:v>0.314863888888891</c:v>
                </c:pt>
                <c:pt idx="296">
                  <c:v>0.31649444444444585</c:v>
                </c:pt>
                <c:pt idx="297">
                  <c:v>0.31771666666666826</c:v>
                </c:pt>
                <c:pt idx="298">
                  <c:v>0.32057222222222376</c:v>
                </c:pt>
                <c:pt idx="299">
                  <c:v>0.32227500000000031</c:v>
                </c:pt>
                <c:pt idx="300">
                  <c:v>0.32578611111111216</c:v>
                </c:pt>
                <c:pt idx="301">
                  <c:v>0.32711388888889076</c:v>
                </c:pt>
                <c:pt idx="302">
                  <c:v>0.32903333333333334</c:v>
                </c:pt>
                <c:pt idx="303">
                  <c:v>0.33201666666666907</c:v>
                </c:pt>
                <c:pt idx="304">
                  <c:v>0.33334444444444655</c:v>
                </c:pt>
                <c:pt idx="305">
                  <c:v>0.33530277777778095</c:v>
                </c:pt>
                <c:pt idx="306">
                  <c:v>0.33648333333333458</c:v>
                </c:pt>
                <c:pt idx="307">
                  <c:v>0.33993888888889123</c:v>
                </c:pt>
                <c:pt idx="308">
                  <c:v>0.34320833333333334</c:v>
                </c:pt>
                <c:pt idx="309">
                  <c:v>0.34354722222222228</c:v>
                </c:pt>
                <c:pt idx="310">
                  <c:v>0.34610555555555556</c:v>
                </c:pt>
                <c:pt idx="311">
                  <c:v>0.34854166666666681</c:v>
                </c:pt>
                <c:pt idx="312">
                  <c:v>0.35319166666666668</c:v>
                </c:pt>
                <c:pt idx="313">
                  <c:v>0.35453888888889012</c:v>
                </c:pt>
                <c:pt idx="314">
                  <c:v>0.35804722222222235</c:v>
                </c:pt>
                <c:pt idx="315">
                  <c:v>0.36031666666666901</c:v>
                </c:pt>
                <c:pt idx="316">
                  <c:v>0.36187500000000106</c:v>
                </c:pt>
                <c:pt idx="317">
                  <c:v>0.36428055555555588</c:v>
                </c:pt>
                <c:pt idx="318">
                  <c:v>0.36578333333333335</c:v>
                </c:pt>
                <c:pt idx="319">
                  <c:v>0.36718333333333331</c:v>
                </c:pt>
                <c:pt idx="320">
                  <c:v>0.36901111111111112</c:v>
                </c:pt>
                <c:pt idx="321">
                  <c:v>0.37021666666666825</c:v>
                </c:pt>
                <c:pt idx="322">
                  <c:v>0.37350000000000105</c:v>
                </c:pt>
                <c:pt idx="323">
                  <c:v>0.37786111111111131</c:v>
                </c:pt>
                <c:pt idx="324">
                  <c:v>0.38232222222222451</c:v>
                </c:pt>
                <c:pt idx="325">
                  <c:v>0.38511388888889048</c:v>
                </c:pt>
                <c:pt idx="326">
                  <c:v>0.39149444444444603</c:v>
                </c:pt>
                <c:pt idx="327">
                  <c:v>0.3955916666666679</c:v>
                </c:pt>
                <c:pt idx="328">
                  <c:v>0.39731388888889119</c:v>
                </c:pt>
                <c:pt idx="329">
                  <c:v>0.4012472222222222</c:v>
                </c:pt>
                <c:pt idx="330">
                  <c:v>0.40434444444444562</c:v>
                </c:pt>
                <c:pt idx="331">
                  <c:v>0.40690555555555552</c:v>
                </c:pt>
                <c:pt idx="332">
                  <c:v>0.4100916666666668</c:v>
                </c:pt>
                <c:pt idx="333">
                  <c:v>0.41202222222222346</c:v>
                </c:pt>
                <c:pt idx="334">
                  <c:v>0.41832222222222404</c:v>
                </c:pt>
                <c:pt idx="335">
                  <c:v>0.42039166666666772</c:v>
                </c:pt>
                <c:pt idx="336">
                  <c:v>0.42240555555555581</c:v>
                </c:pt>
                <c:pt idx="337">
                  <c:v>0.42506666666666842</c:v>
                </c:pt>
                <c:pt idx="338">
                  <c:v>0.42670000000000002</c:v>
                </c:pt>
                <c:pt idx="339">
                  <c:v>0.42895000000000105</c:v>
                </c:pt>
                <c:pt idx="340">
                  <c:v>0.43341388888889076</c:v>
                </c:pt>
                <c:pt idx="341">
                  <c:v>0.43510555555555558</c:v>
                </c:pt>
                <c:pt idx="342">
                  <c:v>0.43824166666666681</c:v>
                </c:pt>
                <c:pt idx="343">
                  <c:v>0.44037777777777937</c:v>
                </c:pt>
                <c:pt idx="344">
                  <c:v>0.4447638888888889</c:v>
                </c:pt>
                <c:pt idx="345">
                  <c:v>0.44650833333333334</c:v>
                </c:pt>
                <c:pt idx="346">
                  <c:v>0.44820000000000004</c:v>
                </c:pt>
                <c:pt idx="347">
                  <c:v>0.45347222222222328</c:v>
                </c:pt>
                <c:pt idx="348">
                  <c:v>0.45620000000000005</c:v>
                </c:pt>
                <c:pt idx="349">
                  <c:v>0.45779722222222219</c:v>
                </c:pt>
                <c:pt idx="350">
                  <c:v>0.46091388888889007</c:v>
                </c:pt>
                <c:pt idx="351">
                  <c:v>0.45457777777777908</c:v>
                </c:pt>
                <c:pt idx="352">
                  <c:v>0.46362222222222232</c:v>
                </c:pt>
                <c:pt idx="353">
                  <c:v>0.4668472222222223</c:v>
                </c:pt>
                <c:pt idx="354">
                  <c:v>0.46787777777778</c:v>
                </c:pt>
                <c:pt idx="355">
                  <c:v>0.46928611111111118</c:v>
                </c:pt>
                <c:pt idx="356">
                  <c:v>0.47206666666666802</c:v>
                </c:pt>
                <c:pt idx="357">
                  <c:v>0.47500555555555557</c:v>
                </c:pt>
                <c:pt idx="358">
                  <c:v>0.47845277777778011</c:v>
                </c:pt>
                <c:pt idx="359">
                  <c:v>0.48181388888889076</c:v>
                </c:pt>
                <c:pt idx="360">
                  <c:v>0.48324444444444448</c:v>
                </c:pt>
                <c:pt idx="361">
                  <c:v>0.48551388888889013</c:v>
                </c:pt>
                <c:pt idx="362">
                  <c:v>0.48711111111111111</c:v>
                </c:pt>
                <c:pt idx="363">
                  <c:v>0.48877500000000007</c:v>
                </c:pt>
                <c:pt idx="364">
                  <c:v>0.49172500000000002</c:v>
                </c:pt>
                <c:pt idx="365">
                  <c:v>0.49315555555555551</c:v>
                </c:pt>
                <c:pt idx="366">
                  <c:v>0.49834166666666802</c:v>
                </c:pt>
                <c:pt idx="367">
                  <c:v>0.49998055555555743</c:v>
                </c:pt>
                <c:pt idx="368">
                  <c:v>0.50184722222222222</c:v>
                </c:pt>
                <c:pt idx="369">
                  <c:v>0.50561111111111112</c:v>
                </c:pt>
                <c:pt idx="370">
                  <c:v>0.50808611111111057</c:v>
                </c:pt>
                <c:pt idx="371">
                  <c:v>0.50978888888888885</c:v>
                </c:pt>
                <c:pt idx="372">
                  <c:v>0.51201666666666656</c:v>
                </c:pt>
                <c:pt idx="373">
                  <c:v>0.51552222222222011</c:v>
                </c:pt>
                <c:pt idx="374">
                  <c:v>0.51721111111111107</c:v>
                </c:pt>
                <c:pt idx="375">
                  <c:v>0.52064722222222215</c:v>
                </c:pt>
                <c:pt idx="376">
                  <c:v>0.52427500000000005</c:v>
                </c:pt>
                <c:pt idx="377">
                  <c:v>0.52728333333333333</c:v>
                </c:pt>
                <c:pt idx="378">
                  <c:v>0.53054999999999997</c:v>
                </c:pt>
                <c:pt idx="379">
                  <c:v>0.5323055555555557</c:v>
                </c:pt>
                <c:pt idx="380">
                  <c:v>0.53785555555555564</c:v>
                </c:pt>
                <c:pt idx="381">
                  <c:v>0.54166666666666652</c:v>
                </c:pt>
                <c:pt idx="382">
                  <c:v>0.5431194444444446</c:v>
                </c:pt>
                <c:pt idx="383">
                  <c:v>0.5454416666666666</c:v>
                </c:pt>
                <c:pt idx="384">
                  <c:v>0.54862222222222223</c:v>
                </c:pt>
                <c:pt idx="385">
                  <c:v>0.55396944444444463</c:v>
                </c:pt>
                <c:pt idx="386">
                  <c:v>0.55752777777777751</c:v>
                </c:pt>
                <c:pt idx="387">
                  <c:v>0.55986111111111114</c:v>
                </c:pt>
                <c:pt idx="388">
                  <c:v>0.56485833333333579</c:v>
                </c:pt>
                <c:pt idx="389">
                  <c:v>0.56695555555555766</c:v>
                </c:pt>
                <c:pt idx="390">
                  <c:v>0.57063888888889158</c:v>
                </c:pt>
                <c:pt idx="391">
                  <c:v>0.57627500000000065</c:v>
                </c:pt>
                <c:pt idx="392">
                  <c:v>0.58278888888888891</c:v>
                </c:pt>
                <c:pt idx="393">
                  <c:v>0.58851944444444448</c:v>
                </c:pt>
                <c:pt idx="394">
                  <c:v>0.58879999999999999</c:v>
                </c:pt>
                <c:pt idx="395">
                  <c:v>0.58990555555555568</c:v>
                </c:pt>
                <c:pt idx="396">
                  <c:v>0.59583055555555553</c:v>
                </c:pt>
                <c:pt idx="397">
                  <c:v>0.60344444444444689</c:v>
                </c:pt>
                <c:pt idx="398">
                  <c:v>0.61107777777777783</c:v>
                </c:pt>
                <c:pt idx="399">
                  <c:v>0.61904722222222264</c:v>
                </c:pt>
                <c:pt idx="400">
                  <c:v>0.62836666666666652</c:v>
                </c:pt>
                <c:pt idx="401">
                  <c:v>0.62894722222222432</c:v>
                </c:pt>
                <c:pt idx="402">
                  <c:v>0.64047222222222222</c:v>
                </c:pt>
                <c:pt idx="403">
                  <c:v>0.64276388888889135</c:v>
                </c:pt>
                <c:pt idx="404">
                  <c:v>0.64728611111111112</c:v>
                </c:pt>
                <c:pt idx="405">
                  <c:v>0.64925277777777779</c:v>
                </c:pt>
                <c:pt idx="406">
                  <c:v>0.65415277777777769</c:v>
                </c:pt>
                <c:pt idx="407">
                  <c:v>0.65971388888889149</c:v>
                </c:pt>
                <c:pt idx="408">
                  <c:v>0.66854166666666925</c:v>
                </c:pt>
                <c:pt idx="409">
                  <c:v>0.67506111111111333</c:v>
                </c:pt>
                <c:pt idx="410">
                  <c:v>0.67928333333333579</c:v>
                </c:pt>
                <c:pt idx="411">
                  <c:v>0.68604166666666877</c:v>
                </c:pt>
                <c:pt idx="412">
                  <c:v>0.70581944444444655</c:v>
                </c:pt>
                <c:pt idx="413">
                  <c:v>0.71141666666666659</c:v>
                </c:pt>
                <c:pt idx="414">
                  <c:v>0.71813055555555561</c:v>
                </c:pt>
                <c:pt idx="415">
                  <c:v>0.72453055555555568</c:v>
                </c:pt>
                <c:pt idx="416">
                  <c:v>0.73510000000000064</c:v>
                </c:pt>
                <c:pt idx="417">
                  <c:v>0.74812500000000282</c:v>
                </c:pt>
                <c:pt idx="418">
                  <c:v>0.76096944444444714</c:v>
                </c:pt>
                <c:pt idx="419">
                  <c:v>0.7813583333333336</c:v>
                </c:pt>
                <c:pt idx="420">
                  <c:v>0.78887499999999999</c:v>
                </c:pt>
                <c:pt idx="421">
                  <c:v>0.79975277777777787</c:v>
                </c:pt>
                <c:pt idx="422">
                  <c:v>0.80578055555555561</c:v>
                </c:pt>
                <c:pt idx="423">
                  <c:v>0.81199999999999994</c:v>
                </c:pt>
                <c:pt idx="424">
                  <c:v>0.8344194444444446</c:v>
                </c:pt>
                <c:pt idx="425">
                  <c:v>0.84086666666666654</c:v>
                </c:pt>
                <c:pt idx="426">
                  <c:v>0.85166944444444714</c:v>
                </c:pt>
                <c:pt idx="427">
                  <c:v>0.86544999999999994</c:v>
                </c:pt>
                <c:pt idx="428">
                  <c:v>0.89657777777777758</c:v>
                </c:pt>
                <c:pt idx="429">
                  <c:v>0.90988055555555569</c:v>
                </c:pt>
                <c:pt idx="430">
                  <c:v>0.93312777777777789</c:v>
                </c:pt>
                <c:pt idx="431">
                  <c:v>0.93650277777777757</c:v>
                </c:pt>
                <c:pt idx="432">
                  <c:v>0.94416666666666649</c:v>
                </c:pt>
                <c:pt idx="433">
                  <c:v>0.94691666666666652</c:v>
                </c:pt>
                <c:pt idx="434">
                  <c:v>0.95003611111111119</c:v>
                </c:pt>
                <c:pt idx="435">
                  <c:v>0.97941388888888881</c:v>
                </c:pt>
                <c:pt idx="436">
                  <c:v>0.99841111111111058</c:v>
                </c:pt>
                <c:pt idx="437">
                  <c:v>1.0220694444444438</c:v>
                </c:pt>
                <c:pt idx="438">
                  <c:v>1.0260555555555597</c:v>
                </c:pt>
                <c:pt idx="439">
                  <c:v>1.0343777777777781</c:v>
                </c:pt>
                <c:pt idx="440">
                  <c:v>1.0447277777777777</c:v>
                </c:pt>
                <c:pt idx="441">
                  <c:v>1.0554222222222218</c:v>
                </c:pt>
                <c:pt idx="442">
                  <c:v>1.0695222222222218</c:v>
                </c:pt>
                <c:pt idx="443">
                  <c:v>1.0725499999999999</c:v>
                </c:pt>
                <c:pt idx="444">
                  <c:v>1.0825666666666667</c:v>
                </c:pt>
                <c:pt idx="445">
                  <c:v>1.091452777777778</c:v>
                </c:pt>
                <c:pt idx="446">
                  <c:v>1.1064388888888887</c:v>
                </c:pt>
                <c:pt idx="447">
                  <c:v>1.1257055555555555</c:v>
                </c:pt>
                <c:pt idx="448">
                  <c:v>1.1311</c:v>
                </c:pt>
                <c:pt idx="449">
                  <c:v>1.1362361111111121</c:v>
                </c:pt>
                <c:pt idx="450">
                  <c:v>1.1683749999999999</c:v>
                </c:pt>
                <c:pt idx="451">
                  <c:v>1.1901333333333375</c:v>
                </c:pt>
                <c:pt idx="452">
                  <c:v>1.2044861111111109</c:v>
                </c:pt>
                <c:pt idx="453">
                  <c:v>1.2133694444444381</c:v>
                </c:pt>
                <c:pt idx="454">
                  <c:v>1.2232666666666658</c:v>
                </c:pt>
                <c:pt idx="455">
                  <c:v>1.2266499999999998</c:v>
                </c:pt>
                <c:pt idx="456">
                  <c:v>1.233844444444439</c:v>
                </c:pt>
                <c:pt idx="457">
                  <c:v>1.2523444444444438</c:v>
                </c:pt>
                <c:pt idx="458">
                  <c:v>1.2743249999999957</c:v>
                </c:pt>
                <c:pt idx="459">
                  <c:v>1.2994972222222219</c:v>
                </c:pt>
                <c:pt idx="460">
                  <c:v>1.3042</c:v>
                </c:pt>
                <c:pt idx="461">
                  <c:v>1.333002777777778</c:v>
                </c:pt>
                <c:pt idx="462">
                  <c:v>1.336433333333334</c:v>
                </c:pt>
                <c:pt idx="463">
                  <c:v>1.341624999999995</c:v>
                </c:pt>
                <c:pt idx="464">
                  <c:v>1.3610249999999957</c:v>
                </c:pt>
                <c:pt idx="465">
                  <c:v>1.3714666666666666</c:v>
                </c:pt>
                <c:pt idx="466">
                  <c:v>1.3825361111111121</c:v>
                </c:pt>
                <c:pt idx="467">
                  <c:v>1.3832333333333333</c:v>
                </c:pt>
                <c:pt idx="468">
                  <c:v>1.405999999999991</c:v>
                </c:pt>
                <c:pt idx="469">
                  <c:v>1.4234499999999952</c:v>
                </c:pt>
                <c:pt idx="470">
                  <c:v>1.4344694444444397</c:v>
                </c:pt>
                <c:pt idx="471">
                  <c:v>1.4374111111111112</c:v>
                </c:pt>
                <c:pt idx="472">
                  <c:v>1.4449277777777778</c:v>
                </c:pt>
                <c:pt idx="473">
                  <c:v>1.4599416666666658</c:v>
                </c:pt>
                <c:pt idx="474">
                  <c:v>1.5123416666666667</c:v>
                </c:pt>
                <c:pt idx="475">
                  <c:v>1.5332055555555555</c:v>
                </c:pt>
                <c:pt idx="476">
                  <c:v>1.542775</c:v>
                </c:pt>
                <c:pt idx="477">
                  <c:v>1.5512194444444438</c:v>
                </c:pt>
                <c:pt idx="478">
                  <c:v>1.5634861111111111</c:v>
                </c:pt>
                <c:pt idx="479">
                  <c:v>1.582436111111112</c:v>
                </c:pt>
                <c:pt idx="480">
                  <c:v>1.5827777777777781</c:v>
                </c:pt>
                <c:pt idx="481">
                  <c:v>1.601061111111111</c:v>
                </c:pt>
                <c:pt idx="482">
                  <c:v>1.6045222222222222</c:v>
                </c:pt>
                <c:pt idx="483">
                  <c:v>1.6260972222222221</c:v>
                </c:pt>
                <c:pt idx="484">
                  <c:v>1.6499277777777777</c:v>
                </c:pt>
                <c:pt idx="485">
                  <c:v>1.6623500000000047</c:v>
                </c:pt>
                <c:pt idx="486">
                  <c:v>1.668277777777782</c:v>
                </c:pt>
                <c:pt idx="487">
                  <c:v>1.680011111111116</c:v>
                </c:pt>
                <c:pt idx="488">
                  <c:v>1.6876138888888887</c:v>
                </c:pt>
                <c:pt idx="489">
                  <c:v>1.7091333333333334</c:v>
                </c:pt>
                <c:pt idx="490">
                  <c:v>1.7141555555555561</c:v>
                </c:pt>
                <c:pt idx="491">
                  <c:v>1.7419277777777735</c:v>
                </c:pt>
                <c:pt idx="492">
                  <c:v>1.7449194444444438</c:v>
                </c:pt>
                <c:pt idx="493">
                  <c:v>1.7711999999999952</c:v>
                </c:pt>
                <c:pt idx="494">
                  <c:v>1.7865444444444438</c:v>
                </c:pt>
                <c:pt idx="495">
                  <c:v>1.794861111111111</c:v>
                </c:pt>
                <c:pt idx="496">
                  <c:v>1.804863888888889</c:v>
                </c:pt>
                <c:pt idx="497">
                  <c:v>1.8178666666666659</c:v>
                </c:pt>
                <c:pt idx="498">
                  <c:v>1.823758333333334</c:v>
                </c:pt>
                <c:pt idx="499">
                  <c:v>1.847936111111111</c:v>
                </c:pt>
                <c:pt idx="500">
                  <c:v>1.8565805555555561</c:v>
                </c:pt>
                <c:pt idx="501">
                  <c:v>1.8565972222222222</c:v>
                </c:pt>
                <c:pt idx="502">
                  <c:v>1.8608583333333375</c:v>
                </c:pt>
                <c:pt idx="503">
                  <c:v>1.8738027777777777</c:v>
                </c:pt>
                <c:pt idx="504">
                  <c:v>1.8846194444444444</c:v>
                </c:pt>
                <c:pt idx="505">
                  <c:v>1.8984638888888901</c:v>
                </c:pt>
                <c:pt idx="506">
                  <c:v>1.9019027777777779</c:v>
                </c:pt>
                <c:pt idx="507">
                  <c:v>1.9338277777777777</c:v>
                </c:pt>
                <c:pt idx="508">
                  <c:v>1.9502333333333361</c:v>
                </c:pt>
                <c:pt idx="509">
                  <c:v>1.9677333333333333</c:v>
                </c:pt>
                <c:pt idx="510">
                  <c:v>1.9731722222222223</c:v>
                </c:pt>
                <c:pt idx="511">
                  <c:v>1.995452777777782</c:v>
                </c:pt>
                <c:pt idx="512">
                  <c:v>2.0300472222222221</c:v>
                </c:pt>
                <c:pt idx="513">
                  <c:v>2.0419333333333332</c:v>
                </c:pt>
                <c:pt idx="514">
                  <c:v>2.0578555555555553</c:v>
                </c:pt>
                <c:pt idx="515">
                  <c:v>2.0608527777777792</c:v>
                </c:pt>
                <c:pt idx="516">
                  <c:v>2.0675194444444442</c:v>
                </c:pt>
                <c:pt idx="517">
                  <c:v>2.0713222222222232</c:v>
                </c:pt>
                <c:pt idx="518">
                  <c:v>2.0910749999999987</c:v>
                </c:pt>
                <c:pt idx="519">
                  <c:v>2.0979694444444443</c:v>
                </c:pt>
                <c:pt idx="520">
                  <c:v>2.120702777777788</c:v>
                </c:pt>
                <c:pt idx="521">
                  <c:v>2.1322777777777802</c:v>
                </c:pt>
                <c:pt idx="522">
                  <c:v>2.1475250000000012</c:v>
                </c:pt>
                <c:pt idx="523">
                  <c:v>2.1580333333333335</c:v>
                </c:pt>
                <c:pt idx="524">
                  <c:v>2.1757416666666671</c:v>
                </c:pt>
                <c:pt idx="525">
                  <c:v>2.1914333333333333</c:v>
                </c:pt>
                <c:pt idx="526">
                  <c:v>2.2144749999999997</c:v>
                </c:pt>
                <c:pt idx="527">
                  <c:v>2.2459305555555695</c:v>
                </c:pt>
                <c:pt idx="528">
                  <c:v>2.2605555555555612</c:v>
                </c:pt>
                <c:pt idx="529">
                  <c:v>2.2887611111111212</c:v>
                </c:pt>
                <c:pt idx="530">
                  <c:v>2.3012555555555547</c:v>
                </c:pt>
                <c:pt idx="531">
                  <c:v>2.3016611111111107</c:v>
                </c:pt>
                <c:pt idx="532">
                  <c:v>2.3292388888888804</c:v>
                </c:pt>
                <c:pt idx="533">
                  <c:v>2.3581638888888867</c:v>
                </c:pt>
                <c:pt idx="534">
                  <c:v>2.3743944444444445</c:v>
                </c:pt>
                <c:pt idx="535">
                  <c:v>2.4110111111111108</c:v>
                </c:pt>
                <c:pt idx="536">
                  <c:v>2.4114527777777774</c:v>
                </c:pt>
                <c:pt idx="537">
                  <c:v>2.4340944444444443</c:v>
                </c:pt>
                <c:pt idx="538">
                  <c:v>2.4599833333333327</c:v>
                </c:pt>
                <c:pt idx="539">
                  <c:v>2.5197944444444444</c:v>
                </c:pt>
                <c:pt idx="540">
                  <c:v>2.543147222222232</c:v>
                </c:pt>
                <c:pt idx="541">
                  <c:v>2.5693972222222343</c:v>
                </c:pt>
                <c:pt idx="542">
                  <c:v>2.5859888888888887</c:v>
                </c:pt>
                <c:pt idx="543">
                  <c:v>2.5902027777777792</c:v>
                </c:pt>
                <c:pt idx="544">
                  <c:v>2.5948444444444427</c:v>
                </c:pt>
                <c:pt idx="545">
                  <c:v>2.6234000000000002</c:v>
                </c:pt>
                <c:pt idx="546">
                  <c:v>2.6461666666666672</c:v>
                </c:pt>
                <c:pt idx="547">
                  <c:v>2.6754333333333333</c:v>
                </c:pt>
                <c:pt idx="548">
                  <c:v>2.6764361111111108</c:v>
                </c:pt>
                <c:pt idx="549">
                  <c:v>2.7042166666666692</c:v>
                </c:pt>
                <c:pt idx="550">
                  <c:v>2.7297305555555709</c:v>
                </c:pt>
                <c:pt idx="551">
                  <c:v>2.7476666666666691</c:v>
                </c:pt>
                <c:pt idx="552">
                  <c:v>2.7592138888888877</c:v>
                </c:pt>
                <c:pt idx="553">
                  <c:v>2.796011111111111</c:v>
                </c:pt>
                <c:pt idx="554">
                  <c:v>2.8025416666666665</c:v>
                </c:pt>
                <c:pt idx="555">
                  <c:v>2.8127472222222187</c:v>
                </c:pt>
                <c:pt idx="556">
                  <c:v>2.8292972222222219</c:v>
                </c:pt>
                <c:pt idx="557">
                  <c:v>2.8341166666666666</c:v>
                </c:pt>
                <c:pt idx="558">
                  <c:v>2.8694527777777781</c:v>
                </c:pt>
                <c:pt idx="559">
                  <c:v>2.9172749999999987</c:v>
                </c:pt>
                <c:pt idx="560">
                  <c:v>2.9380388888888804</c:v>
                </c:pt>
                <c:pt idx="561">
                  <c:v>2.9575</c:v>
                </c:pt>
                <c:pt idx="562">
                  <c:v>2.963122222222232</c:v>
                </c:pt>
                <c:pt idx="563">
                  <c:v>3.0098249999999998</c:v>
                </c:pt>
                <c:pt idx="564">
                  <c:v>3.0209027777777866</c:v>
                </c:pt>
                <c:pt idx="565">
                  <c:v>3.0436666666666672</c:v>
                </c:pt>
                <c:pt idx="566">
                  <c:v>3.072838888888878</c:v>
                </c:pt>
                <c:pt idx="567">
                  <c:v>3.1249361111111202</c:v>
                </c:pt>
                <c:pt idx="568">
                  <c:v>3.1596333333333333</c:v>
                </c:pt>
                <c:pt idx="569">
                  <c:v>3.1638222222222252</c:v>
                </c:pt>
                <c:pt idx="570">
                  <c:v>3.186777777777789</c:v>
                </c:pt>
                <c:pt idx="571">
                  <c:v>3.1944499999999967</c:v>
                </c:pt>
                <c:pt idx="572">
                  <c:v>3.2113388888888887</c:v>
                </c:pt>
                <c:pt idx="573">
                  <c:v>3.2143583333333337</c:v>
                </c:pt>
                <c:pt idx="574">
                  <c:v>3.2706555555555559</c:v>
                </c:pt>
                <c:pt idx="575">
                  <c:v>3.3169638888888771</c:v>
                </c:pt>
                <c:pt idx="576">
                  <c:v>3.3739055555555555</c:v>
                </c:pt>
                <c:pt idx="577">
                  <c:v>3.3973388888888887</c:v>
                </c:pt>
                <c:pt idx="578">
                  <c:v>3.4382055555555557</c:v>
                </c:pt>
                <c:pt idx="579">
                  <c:v>3.4819472222222232</c:v>
                </c:pt>
                <c:pt idx="580">
                  <c:v>3.4869722222222221</c:v>
                </c:pt>
                <c:pt idx="581">
                  <c:v>3.4908249999999987</c:v>
                </c:pt>
                <c:pt idx="582">
                  <c:v>3.594616666666667</c:v>
                </c:pt>
                <c:pt idx="583">
                  <c:v>3.5958749999999977</c:v>
                </c:pt>
                <c:pt idx="584">
                  <c:v>3.6795416666666672</c:v>
                </c:pt>
                <c:pt idx="585">
                  <c:v>3.7183111111111202</c:v>
                </c:pt>
                <c:pt idx="586">
                  <c:v>3.7432000000000012</c:v>
                </c:pt>
                <c:pt idx="587">
                  <c:v>3.762286111111111</c:v>
                </c:pt>
                <c:pt idx="588">
                  <c:v>3.8169138888888794</c:v>
                </c:pt>
                <c:pt idx="589">
                  <c:v>3.8248111111111109</c:v>
                </c:pt>
                <c:pt idx="590">
                  <c:v>3.8527333333333327</c:v>
                </c:pt>
                <c:pt idx="591">
                  <c:v>3.9219972222222252</c:v>
                </c:pt>
                <c:pt idx="592">
                  <c:v>3.9714611111111107</c:v>
                </c:pt>
                <c:pt idx="593">
                  <c:v>3.9891166666666682</c:v>
                </c:pt>
                <c:pt idx="594">
                  <c:v>4.0883444444444494</c:v>
                </c:pt>
                <c:pt idx="595">
                  <c:v>4.1312833333333545</c:v>
                </c:pt>
                <c:pt idx="596">
                  <c:v>4.1359666666666666</c:v>
                </c:pt>
                <c:pt idx="597">
                  <c:v>4.1841777777777489</c:v>
                </c:pt>
                <c:pt idx="598">
                  <c:v>4.184880555555524</c:v>
                </c:pt>
                <c:pt idx="599">
                  <c:v>4.2245194444444447</c:v>
                </c:pt>
                <c:pt idx="600">
                  <c:v>4.2646611111111321</c:v>
                </c:pt>
                <c:pt idx="601">
                  <c:v>4.2727583333333525</c:v>
                </c:pt>
                <c:pt idx="602">
                  <c:v>4.3047277777777655</c:v>
                </c:pt>
                <c:pt idx="603">
                  <c:v>4.3147611111111113</c:v>
                </c:pt>
                <c:pt idx="604">
                  <c:v>4.3557583333333332</c:v>
                </c:pt>
                <c:pt idx="605">
                  <c:v>4.3777083333333424</c:v>
                </c:pt>
                <c:pt idx="606">
                  <c:v>4.4089194444444484</c:v>
                </c:pt>
                <c:pt idx="607">
                  <c:v>4.4408333333333525</c:v>
                </c:pt>
                <c:pt idx="608">
                  <c:v>4.4764333333333601</c:v>
                </c:pt>
                <c:pt idx="609">
                  <c:v>4.5219388888888865</c:v>
                </c:pt>
                <c:pt idx="610">
                  <c:v>4.5574611111111114</c:v>
                </c:pt>
                <c:pt idx="611">
                  <c:v>4.5848444444444443</c:v>
                </c:pt>
                <c:pt idx="612">
                  <c:v>4.6603805555555278</c:v>
                </c:pt>
                <c:pt idx="613">
                  <c:v>4.6723333333333334</c:v>
                </c:pt>
                <c:pt idx="614">
                  <c:v>4.7189166666666384</c:v>
                </c:pt>
                <c:pt idx="615">
                  <c:v>4.7289694444444494</c:v>
                </c:pt>
                <c:pt idx="616">
                  <c:v>4.7387666666666703</c:v>
                </c:pt>
                <c:pt idx="617">
                  <c:v>4.7750138888888891</c:v>
                </c:pt>
                <c:pt idx="618">
                  <c:v>4.8083750000000007</c:v>
                </c:pt>
                <c:pt idx="619">
                  <c:v>4.8638888888888845</c:v>
                </c:pt>
                <c:pt idx="620">
                  <c:v>4.9211833333333423</c:v>
                </c:pt>
                <c:pt idx="621">
                  <c:v>4.9527750000000008</c:v>
                </c:pt>
                <c:pt idx="622">
                  <c:v>4.9563888888888892</c:v>
                </c:pt>
                <c:pt idx="623">
                  <c:v>4.9886972222222425</c:v>
                </c:pt>
                <c:pt idx="624">
                  <c:v>4.9996055555555561</c:v>
                </c:pt>
                <c:pt idx="625">
                  <c:v>4.9998611111111471</c:v>
                </c:pt>
                <c:pt idx="626">
                  <c:v>5.0354833333333424</c:v>
                </c:pt>
                <c:pt idx="627">
                  <c:v>5.0576555555555363</c:v>
                </c:pt>
                <c:pt idx="628">
                  <c:v>5.0798999999999994</c:v>
                </c:pt>
                <c:pt idx="629">
                  <c:v>5.1024527777777609</c:v>
                </c:pt>
                <c:pt idx="630">
                  <c:v>5.1495944444444444</c:v>
                </c:pt>
                <c:pt idx="631">
                  <c:v>5.1524611111111112</c:v>
                </c:pt>
                <c:pt idx="632">
                  <c:v>5.1871055555555268</c:v>
                </c:pt>
                <c:pt idx="633">
                  <c:v>5.1997805555555354</c:v>
                </c:pt>
                <c:pt idx="634">
                  <c:v>5.2487416666666684</c:v>
                </c:pt>
                <c:pt idx="635">
                  <c:v>5.3004638888888884</c:v>
                </c:pt>
                <c:pt idx="636">
                  <c:v>5.3171722222222044</c:v>
                </c:pt>
                <c:pt idx="637">
                  <c:v>5.361563888888889</c:v>
                </c:pt>
                <c:pt idx="638">
                  <c:v>5.3790500000000003</c:v>
                </c:pt>
                <c:pt idx="639">
                  <c:v>5.4216888888888892</c:v>
                </c:pt>
                <c:pt idx="640">
                  <c:v>5.4714916666666724</c:v>
                </c:pt>
                <c:pt idx="641">
                  <c:v>5.4874000000000001</c:v>
                </c:pt>
                <c:pt idx="642">
                  <c:v>5.6355138888888865</c:v>
                </c:pt>
                <c:pt idx="643">
                  <c:v>5.6512166666666666</c:v>
                </c:pt>
                <c:pt idx="644">
                  <c:v>5.6563472222222222</c:v>
                </c:pt>
                <c:pt idx="645">
                  <c:v>5.6792694444444818</c:v>
                </c:pt>
                <c:pt idx="646">
                  <c:v>5.7435083333333434</c:v>
                </c:pt>
                <c:pt idx="647">
                  <c:v>5.7748277777777766</c:v>
                </c:pt>
                <c:pt idx="648">
                  <c:v>5.7992222222222436</c:v>
                </c:pt>
                <c:pt idx="649">
                  <c:v>5.8752472222222334</c:v>
                </c:pt>
                <c:pt idx="650">
                  <c:v>5.8833166666666665</c:v>
                </c:pt>
                <c:pt idx="651">
                  <c:v>5.9143694444444534</c:v>
                </c:pt>
                <c:pt idx="652">
                  <c:v>5.9337166666666672</c:v>
                </c:pt>
                <c:pt idx="653">
                  <c:v>6.0288861111111105</c:v>
                </c:pt>
                <c:pt idx="654">
                  <c:v>6.0599249999999945</c:v>
                </c:pt>
                <c:pt idx="655">
                  <c:v>6.0892694444444819</c:v>
                </c:pt>
                <c:pt idx="656">
                  <c:v>6.2308861111111113</c:v>
                </c:pt>
                <c:pt idx="657">
                  <c:v>6.2333250000000024</c:v>
                </c:pt>
                <c:pt idx="658">
                  <c:v>6.3110222222222223</c:v>
                </c:pt>
                <c:pt idx="659">
                  <c:v>6.3701722222222221</c:v>
                </c:pt>
                <c:pt idx="660">
                  <c:v>6.4039055555555455</c:v>
                </c:pt>
                <c:pt idx="661">
                  <c:v>6.4496944444444679</c:v>
                </c:pt>
                <c:pt idx="662">
                  <c:v>6.4643027777777755</c:v>
                </c:pt>
                <c:pt idx="663">
                  <c:v>6.5433000000000003</c:v>
                </c:pt>
                <c:pt idx="664">
                  <c:v>6.6054055555555333</c:v>
                </c:pt>
                <c:pt idx="665">
                  <c:v>6.6917305555555373</c:v>
                </c:pt>
                <c:pt idx="666">
                  <c:v>6.6955666666666458</c:v>
                </c:pt>
                <c:pt idx="667">
                  <c:v>6.7345833333333331</c:v>
                </c:pt>
                <c:pt idx="668">
                  <c:v>6.8442833333333333</c:v>
                </c:pt>
                <c:pt idx="669">
                  <c:v>6.8961472222222229</c:v>
                </c:pt>
                <c:pt idx="670">
                  <c:v>6.9395055555555558</c:v>
                </c:pt>
                <c:pt idx="671">
                  <c:v>6.9505722222222222</c:v>
                </c:pt>
                <c:pt idx="672">
                  <c:v>6.977125</c:v>
                </c:pt>
                <c:pt idx="673">
                  <c:v>6.9985749999999856</c:v>
                </c:pt>
                <c:pt idx="674">
                  <c:v>7.1485638888888889</c:v>
                </c:pt>
                <c:pt idx="675">
                  <c:v>7.1522416666666668</c:v>
                </c:pt>
                <c:pt idx="676">
                  <c:v>7.1994333333333334</c:v>
                </c:pt>
                <c:pt idx="677">
                  <c:v>7.2082333333333564</c:v>
                </c:pt>
                <c:pt idx="678">
                  <c:v>7.2309861111111111</c:v>
                </c:pt>
                <c:pt idx="679">
                  <c:v>7.2629527777777581</c:v>
                </c:pt>
                <c:pt idx="680">
                  <c:v>7.3122944444444444</c:v>
                </c:pt>
                <c:pt idx="681">
                  <c:v>7.3584916666666667</c:v>
                </c:pt>
                <c:pt idx="682">
                  <c:v>7.4365305555555548</c:v>
                </c:pt>
                <c:pt idx="683">
                  <c:v>7.4422222222222416</c:v>
                </c:pt>
                <c:pt idx="684">
                  <c:v>7.4837111111111341</c:v>
                </c:pt>
                <c:pt idx="685">
                  <c:v>7.5243638888888889</c:v>
                </c:pt>
                <c:pt idx="686">
                  <c:v>7.535511111111111</c:v>
                </c:pt>
                <c:pt idx="687">
                  <c:v>7.5704722222222234</c:v>
                </c:pt>
                <c:pt idx="688">
                  <c:v>7.6343916666666667</c:v>
                </c:pt>
                <c:pt idx="689">
                  <c:v>7.6409583333333337</c:v>
                </c:pt>
                <c:pt idx="690">
                  <c:v>7.7759111111111112</c:v>
                </c:pt>
                <c:pt idx="691">
                  <c:v>7.8829527777777599</c:v>
                </c:pt>
                <c:pt idx="692">
                  <c:v>7.9028055555555445</c:v>
                </c:pt>
                <c:pt idx="693">
                  <c:v>7.9410888888888884</c:v>
                </c:pt>
                <c:pt idx="694">
                  <c:v>8.0003361111111104</c:v>
                </c:pt>
                <c:pt idx="695">
                  <c:v>8.0003361111111104</c:v>
                </c:pt>
              </c:numCache>
            </c:numRef>
          </c:xVal>
          <c:yVal>
            <c:numRef>
              <c:f>'CT1DS4_upd.odh'!$E$1:$E$696</c:f>
              <c:numCache>
                <c:formatCode>0.00E+00</c:formatCode>
                <c:ptCount val="696"/>
                <c:pt idx="0">
                  <c:v>3.1668000000000021</c:v>
                </c:pt>
                <c:pt idx="1">
                  <c:v>3.1668000000000021</c:v>
                </c:pt>
                <c:pt idx="2">
                  <c:v>3.1668000000000021</c:v>
                </c:pt>
                <c:pt idx="3">
                  <c:v>3.1668000000000021</c:v>
                </c:pt>
                <c:pt idx="4">
                  <c:v>3.1668000000000021</c:v>
                </c:pt>
                <c:pt idx="5">
                  <c:v>3.1668000000000021</c:v>
                </c:pt>
                <c:pt idx="6">
                  <c:v>3.1668000000000021</c:v>
                </c:pt>
                <c:pt idx="7">
                  <c:v>3.1668000000000021</c:v>
                </c:pt>
                <c:pt idx="8">
                  <c:v>3.1668000000000021</c:v>
                </c:pt>
                <c:pt idx="9">
                  <c:v>3.1668000000000021</c:v>
                </c:pt>
                <c:pt idx="10">
                  <c:v>3.1668000000000021</c:v>
                </c:pt>
                <c:pt idx="11">
                  <c:v>3.1668000000000021</c:v>
                </c:pt>
                <c:pt idx="12">
                  <c:v>3.1668000000000021</c:v>
                </c:pt>
                <c:pt idx="13">
                  <c:v>3.1668000000000021</c:v>
                </c:pt>
                <c:pt idx="14">
                  <c:v>3.1668000000000021</c:v>
                </c:pt>
                <c:pt idx="15">
                  <c:v>3.1668000000000021</c:v>
                </c:pt>
                <c:pt idx="16">
                  <c:v>3.1668000000000021</c:v>
                </c:pt>
                <c:pt idx="17">
                  <c:v>3.1668000000000021</c:v>
                </c:pt>
                <c:pt idx="18">
                  <c:v>3.1668000000000021</c:v>
                </c:pt>
                <c:pt idx="19">
                  <c:v>3.1668000000000021</c:v>
                </c:pt>
                <c:pt idx="20">
                  <c:v>3.1668000000000021</c:v>
                </c:pt>
                <c:pt idx="21">
                  <c:v>3.1668000000000021</c:v>
                </c:pt>
                <c:pt idx="22">
                  <c:v>3.1668000000000021</c:v>
                </c:pt>
                <c:pt idx="23">
                  <c:v>3.1668000000000021</c:v>
                </c:pt>
                <c:pt idx="24">
                  <c:v>3.1668000000000021</c:v>
                </c:pt>
                <c:pt idx="25">
                  <c:v>3.1668000000000021</c:v>
                </c:pt>
                <c:pt idx="26">
                  <c:v>3.1668000000000021</c:v>
                </c:pt>
                <c:pt idx="27">
                  <c:v>3.1668000000000021</c:v>
                </c:pt>
                <c:pt idx="28">
                  <c:v>3.1668000000000021</c:v>
                </c:pt>
                <c:pt idx="29">
                  <c:v>3.1668000000000021</c:v>
                </c:pt>
                <c:pt idx="30">
                  <c:v>3.1668000000000021</c:v>
                </c:pt>
                <c:pt idx="31">
                  <c:v>3.1668000000000021</c:v>
                </c:pt>
                <c:pt idx="32">
                  <c:v>3.1668000000000021</c:v>
                </c:pt>
                <c:pt idx="33">
                  <c:v>3.1668000000000021</c:v>
                </c:pt>
                <c:pt idx="34">
                  <c:v>3.1668000000000021</c:v>
                </c:pt>
                <c:pt idx="35">
                  <c:v>3.1668000000000021</c:v>
                </c:pt>
                <c:pt idx="36">
                  <c:v>3.1668000000000021</c:v>
                </c:pt>
                <c:pt idx="37">
                  <c:v>3.1668000000000021</c:v>
                </c:pt>
                <c:pt idx="38">
                  <c:v>3.1668000000000021</c:v>
                </c:pt>
                <c:pt idx="39">
                  <c:v>3.1668000000000021</c:v>
                </c:pt>
                <c:pt idx="40">
                  <c:v>3.1668000000000021</c:v>
                </c:pt>
                <c:pt idx="41">
                  <c:v>3.1668000000000021</c:v>
                </c:pt>
                <c:pt idx="42">
                  <c:v>3.1668000000000021</c:v>
                </c:pt>
                <c:pt idx="43">
                  <c:v>3.1668000000000021</c:v>
                </c:pt>
                <c:pt idx="44">
                  <c:v>3.1668000000000021</c:v>
                </c:pt>
                <c:pt idx="45">
                  <c:v>3.1668000000000021</c:v>
                </c:pt>
                <c:pt idx="46">
                  <c:v>3.1668000000000021</c:v>
                </c:pt>
                <c:pt idx="47">
                  <c:v>3.1668000000000021</c:v>
                </c:pt>
                <c:pt idx="48">
                  <c:v>3.1668000000000021</c:v>
                </c:pt>
                <c:pt idx="49">
                  <c:v>3.1668000000000021</c:v>
                </c:pt>
                <c:pt idx="50">
                  <c:v>3.1668000000000021</c:v>
                </c:pt>
                <c:pt idx="51">
                  <c:v>3.1668000000000021</c:v>
                </c:pt>
                <c:pt idx="52">
                  <c:v>3.1668000000000021</c:v>
                </c:pt>
                <c:pt idx="53">
                  <c:v>3.1668000000000021</c:v>
                </c:pt>
                <c:pt idx="54">
                  <c:v>3.1668000000000021</c:v>
                </c:pt>
                <c:pt idx="55">
                  <c:v>3.1668000000000021</c:v>
                </c:pt>
                <c:pt idx="56">
                  <c:v>3.1668000000000021</c:v>
                </c:pt>
                <c:pt idx="57">
                  <c:v>3.1668000000000021</c:v>
                </c:pt>
                <c:pt idx="58">
                  <c:v>3.1668000000000021</c:v>
                </c:pt>
                <c:pt idx="59">
                  <c:v>3.1668000000000021</c:v>
                </c:pt>
                <c:pt idx="60">
                  <c:v>3.1668000000000021</c:v>
                </c:pt>
                <c:pt idx="61">
                  <c:v>3.1668000000000021</c:v>
                </c:pt>
                <c:pt idx="62">
                  <c:v>3.1668000000000021</c:v>
                </c:pt>
                <c:pt idx="63">
                  <c:v>3.1668000000000021</c:v>
                </c:pt>
                <c:pt idx="64">
                  <c:v>3.1668000000000021</c:v>
                </c:pt>
                <c:pt idx="65">
                  <c:v>3.1668000000000021</c:v>
                </c:pt>
                <c:pt idx="66">
                  <c:v>3.1668000000000021</c:v>
                </c:pt>
                <c:pt idx="67">
                  <c:v>3.1668000000000021</c:v>
                </c:pt>
                <c:pt idx="68">
                  <c:v>3.1668000000000021</c:v>
                </c:pt>
                <c:pt idx="69">
                  <c:v>3.1668000000000021</c:v>
                </c:pt>
                <c:pt idx="70">
                  <c:v>3.1668000000000021</c:v>
                </c:pt>
                <c:pt idx="71">
                  <c:v>3.1668000000000021</c:v>
                </c:pt>
                <c:pt idx="72">
                  <c:v>3.1668000000000021</c:v>
                </c:pt>
                <c:pt idx="73">
                  <c:v>3.1668000000000021</c:v>
                </c:pt>
                <c:pt idx="74">
                  <c:v>3.1668000000000021</c:v>
                </c:pt>
                <c:pt idx="75">
                  <c:v>3.1668000000000021</c:v>
                </c:pt>
                <c:pt idx="76">
                  <c:v>3.1668000000000021</c:v>
                </c:pt>
                <c:pt idx="77">
                  <c:v>3.1668000000000021</c:v>
                </c:pt>
                <c:pt idx="78">
                  <c:v>3.1668000000000021</c:v>
                </c:pt>
                <c:pt idx="79">
                  <c:v>3.1668000000000021</c:v>
                </c:pt>
                <c:pt idx="80">
                  <c:v>3.1668000000000021</c:v>
                </c:pt>
                <c:pt idx="81">
                  <c:v>3.1668000000000021</c:v>
                </c:pt>
                <c:pt idx="82">
                  <c:v>3.1668000000000021</c:v>
                </c:pt>
                <c:pt idx="83">
                  <c:v>3.1668000000000021</c:v>
                </c:pt>
                <c:pt idx="84">
                  <c:v>3.1668000000000021</c:v>
                </c:pt>
                <c:pt idx="85">
                  <c:v>3.1668000000000021</c:v>
                </c:pt>
                <c:pt idx="86">
                  <c:v>3.1668000000000021</c:v>
                </c:pt>
                <c:pt idx="87">
                  <c:v>3.1668000000000021</c:v>
                </c:pt>
                <c:pt idx="88">
                  <c:v>3.1668000000000021</c:v>
                </c:pt>
                <c:pt idx="89">
                  <c:v>3.1668000000000021</c:v>
                </c:pt>
                <c:pt idx="90">
                  <c:v>3.1668000000000021</c:v>
                </c:pt>
                <c:pt idx="91">
                  <c:v>3.1668000000000021</c:v>
                </c:pt>
                <c:pt idx="92">
                  <c:v>3.1668000000000021</c:v>
                </c:pt>
                <c:pt idx="93">
                  <c:v>3.1668000000000021</c:v>
                </c:pt>
                <c:pt idx="94">
                  <c:v>3.1668000000000021</c:v>
                </c:pt>
                <c:pt idx="95">
                  <c:v>3.1668000000000021</c:v>
                </c:pt>
                <c:pt idx="96">
                  <c:v>3.1668000000000021</c:v>
                </c:pt>
                <c:pt idx="97">
                  <c:v>3.1668000000000021</c:v>
                </c:pt>
                <c:pt idx="98">
                  <c:v>3.1668000000000021</c:v>
                </c:pt>
                <c:pt idx="99">
                  <c:v>3.1668000000000021</c:v>
                </c:pt>
                <c:pt idx="100">
                  <c:v>3.1668000000000021</c:v>
                </c:pt>
                <c:pt idx="101">
                  <c:v>3.1668000000000021</c:v>
                </c:pt>
                <c:pt idx="102">
                  <c:v>3.1668000000000021</c:v>
                </c:pt>
                <c:pt idx="103">
                  <c:v>3.1668000000000021</c:v>
                </c:pt>
                <c:pt idx="104">
                  <c:v>3.1668000000000021</c:v>
                </c:pt>
                <c:pt idx="105">
                  <c:v>3.1668000000000021</c:v>
                </c:pt>
                <c:pt idx="106">
                  <c:v>3.1668000000000021</c:v>
                </c:pt>
                <c:pt idx="107">
                  <c:v>3.1668000000000021</c:v>
                </c:pt>
                <c:pt idx="108">
                  <c:v>3.1668000000000021</c:v>
                </c:pt>
                <c:pt idx="109">
                  <c:v>3.1668000000000021</c:v>
                </c:pt>
                <c:pt idx="110">
                  <c:v>3.1668000000000021</c:v>
                </c:pt>
                <c:pt idx="111">
                  <c:v>3.1668000000000021</c:v>
                </c:pt>
                <c:pt idx="112">
                  <c:v>3.1668000000000021</c:v>
                </c:pt>
                <c:pt idx="113">
                  <c:v>3.1668000000000021</c:v>
                </c:pt>
                <c:pt idx="114">
                  <c:v>3.1668000000000021</c:v>
                </c:pt>
                <c:pt idx="115">
                  <c:v>3.1668000000000021</c:v>
                </c:pt>
                <c:pt idx="116">
                  <c:v>3.1668000000000021</c:v>
                </c:pt>
                <c:pt idx="117">
                  <c:v>3.1668000000000021</c:v>
                </c:pt>
                <c:pt idx="118">
                  <c:v>3.1668000000000021</c:v>
                </c:pt>
                <c:pt idx="119">
                  <c:v>3.1668000000000021</c:v>
                </c:pt>
                <c:pt idx="120">
                  <c:v>3.1668000000000021</c:v>
                </c:pt>
                <c:pt idx="121">
                  <c:v>3.1668000000000021</c:v>
                </c:pt>
                <c:pt idx="122">
                  <c:v>3.1668000000000021</c:v>
                </c:pt>
                <c:pt idx="123">
                  <c:v>3.1668000000000021</c:v>
                </c:pt>
                <c:pt idx="124">
                  <c:v>3.1668000000000021</c:v>
                </c:pt>
                <c:pt idx="125">
                  <c:v>3.1668000000000021</c:v>
                </c:pt>
                <c:pt idx="126">
                  <c:v>3.1668000000000021</c:v>
                </c:pt>
                <c:pt idx="127">
                  <c:v>3.1668000000000021</c:v>
                </c:pt>
                <c:pt idx="128">
                  <c:v>3.1668000000000021</c:v>
                </c:pt>
                <c:pt idx="129">
                  <c:v>3.1668000000000021</c:v>
                </c:pt>
                <c:pt idx="130">
                  <c:v>3.1668000000000021</c:v>
                </c:pt>
                <c:pt idx="131">
                  <c:v>3.1668000000000021</c:v>
                </c:pt>
                <c:pt idx="132">
                  <c:v>3.1668000000000021</c:v>
                </c:pt>
                <c:pt idx="133">
                  <c:v>3.1668000000000021</c:v>
                </c:pt>
                <c:pt idx="134">
                  <c:v>3.1668000000000021</c:v>
                </c:pt>
                <c:pt idx="135">
                  <c:v>3.1668000000000021</c:v>
                </c:pt>
                <c:pt idx="136">
                  <c:v>3.1668000000000021</c:v>
                </c:pt>
                <c:pt idx="137">
                  <c:v>3.1668000000000021</c:v>
                </c:pt>
                <c:pt idx="138">
                  <c:v>3.1668000000000021</c:v>
                </c:pt>
                <c:pt idx="139">
                  <c:v>3.1668000000000021</c:v>
                </c:pt>
                <c:pt idx="140">
                  <c:v>3.1668000000000021</c:v>
                </c:pt>
                <c:pt idx="141">
                  <c:v>3.1668000000000021</c:v>
                </c:pt>
                <c:pt idx="142">
                  <c:v>3.1668000000000021</c:v>
                </c:pt>
                <c:pt idx="143">
                  <c:v>3.1668000000000021</c:v>
                </c:pt>
                <c:pt idx="144">
                  <c:v>3.1668000000000021</c:v>
                </c:pt>
                <c:pt idx="145">
                  <c:v>3.1668000000000021</c:v>
                </c:pt>
                <c:pt idx="146">
                  <c:v>3.1668000000000021</c:v>
                </c:pt>
                <c:pt idx="147">
                  <c:v>3.1668000000000021</c:v>
                </c:pt>
                <c:pt idx="148">
                  <c:v>3.1668000000000021</c:v>
                </c:pt>
                <c:pt idx="149">
                  <c:v>3.1668000000000021</c:v>
                </c:pt>
                <c:pt idx="150">
                  <c:v>3.1668000000000021</c:v>
                </c:pt>
                <c:pt idx="151">
                  <c:v>3.1668000000000021</c:v>
                </c:pt>
                <c:pt idx="152">
                  <c:v>3.1668000000000021</c:v>
                </c:pt>
                <c:pt idx="153">
                  <c:v>3.1668000000000021</c:v>
                </c:pt>
                <c:pt idx="154">
                  <c:v>3.1668000000000021</c:v>
                </c:pt>
                <c:pt idx="155">
                  <c:v>3.1668000000000021</c:v>
                </c:pt>
                <c:pt idx="156">
                  <c:v>3.1668000000000021</c:v>
                </c:pt>
                <c:pt idx="157">
                  <c:v>3.1668000000000021</c:v>
                </c:pt>
                <c:pt idx="158">
                  <c:v>3.1668000000000021</c:v>
                </c:pt>
                <c:pt idx="159">
                  <c:v>3.1668000000000021</c:v>
                </c:pt>
                <c:pt idx="160">
                  <c:v>3.1668000000000021</c:v>
                </c:pt>
                <c:pt idx="161">
                  <c:v>3.1668000000000021</c:v>
                </c:pt>
                <c:pt idx="162">
                  <c:v>3.1668000000000021</c:v>
                </c:pt>
                <c:pt idx="163">
                  <c:v>3.1668000000000021</c:v>
                </c:pt>
                <c:pt idx="164">
                  <c:v>3.1668000000000021</c:v>
                </c:pt>
                <c:pt idx="165">
                  <c:v>3.1668000000000021</c:v>
                </c:pt>
                <c:pt idx="166">
                  <c:v>3.1668000000000021</c:v>
                </c:pt>
                <c:pt idx="167">
                  <c:v>3.1668000000000021</c:v>
                </c:pt>
                <c:pt idx="168">
                  <c:v>3.1668000000000021</c:v>
                </c:pt>
                <c:pt idx="169">
                  <c:v>3.1668000000000021</c:v>
                </c:pt>
                <c:pt idx="170">
                  <c:v>3.1668000000000021</c:v>
                </c:pt>
                <c:pt idx="171">
                  <c:v>3.1668000000000021</c:v>
                </c:pt>
                <c:pt idx="172">
                  <c:v>3.1668000000000021</c:v>
                </c:pt>
                <c:pt idx="173">
                  <c:v>3.1668000000000021</c:v>
                </c:pt>
                <c:pt idx="174">
                  <c:v>3.1668000000000021</c:v>
                </c:pt>
                <c:pt idx="175">
                  <c:v>3.1668000000000021</c:v>
                </c:pt>
                <c:pt idx="176">
                  <c:v>3.1668000000000021</c:v>
                </c:pt>
                <c:pt idx="177">
                  <c:v>3.1668000000000021</c:v>
                </c:pt>
                <c:pt idx="178">
                  <c:v>3.1668000000000021</c:v>
                </c:pt>
                <c:pt idx="179">
                  <c:v>3.1668000000000021</c:v>
                </c:pt>
                <c:pt idx="180">
                  <c:v>3.1668000000000021</c:v>
                </c:pt>
                <c:pt idx="181">
                  <c:v>3.1668000000000021</c:v>
                </c:pt>
                <c:pt idx="182">
                  <c:v>3.1668000000000021</c:v>
                </c:pt>
                <c:pt idx="183">
                  <c:v>3.1668000000000021</c:v>
                </c:pt>
                <c:pt idx="184">
                  <c:v>3.1668000000000021</c:v>
                </c:pt>
                <c:pt idx="185">
                  <c:v>3.1668000000000021</c:v>
                </c:pt>
                <c:pt idx="186">
                  <c:v>3.1668000000000021</c:v>
                </c:pt>
                <c:pt idx="187">
                  <c:v>3.1668000000000021</c:v>
                </c:pt>
                <c:pt idx="188">
                  <c:v>3.1668000000000021</c:v>
                </c:pt>
                <c:pt idx="189">
                  <c:v>3.1668000000000021</c:v>
                </c:pt>
                <c:pt idx="190">
                  <c:v>3.1668000000000021</c:v>
                </c:pt>
                <c:pt idx="191">
                  <c:v>3.1668000000000021</c:v>
                </c:pt>
                <c:pt idx="192">
                  <c:v>3.1668000000000021</c:v>
                </c:pt>
                <c:pt idx="193">
                  <c:v>3.1668000000000021</c:v>
                </c:pt>
                <c:pt idx="194">
                  <c:v>3.1668000000000021</c:v>
                </c:pt>
                <c:pt idx="195">
                  <c:v>3.1668000000000021</c:v>
                </c:pt>
                <c:pt idx="196">
                  <c:v>3.1668000000000021</c:v>
                </c:pt>
                <c:pt idx="197">
                  <c:v>3.1668000000000021</c:v>
                </c:pt>
                <c:pt idx="198">
                  <c:v>3.1668000000000021</c:v>
                </c:pt>
                <c:pt idx="199">
                  <c:v>3.1668000000000021</c:v>
                </c:pt>
                <c:pt idx="200">
                  <c:v>3.1668000000000021</c:v>
                </c:pt>
                <c:pt idx="201">
                  <c:v>3.1668000000000021</c:v>
                </c:pt>
                <c:pt idx="202">
                  <c:v>3.1668000000000021</c:v>
                </c:pt>
                <c:pt idx="203">
                  <c:v>3.1668000000000021</c:v>
                </c:pt>
                <c:pt idx="204">
                  <c:v>3.1668000000000021</c:v>
                </c:pt>
                <c:pt idx="205">
                  <c:v>3.1668000000000021</c:v>
                </c:pt>
                <c:pt idx="206">
                  <c:v>3.1668000000000021</c:v>
                </c:pt>
                <c:pt idx="207">
                  <c:v>3.1668000000000021</c:v>
                </c:pt>
                <c:pt idx="208">
                  <c:v>3.1668000000000021</c:v>
                </c:pt>
                <c:pt idx="209">
                  <c:v>3.1668000000000021</c:v>
                </c:pt>
                <c:pt idx="210">
                  <c:v>3.1668000000000021</c:v>
                </c:pt>
                <c:pt idx="211">
                  <c:v>3.1668000000000021</c:v>
                </c:pt>
                <c:pt idx="212">
                  <c:v>3.1824000000000008</c:v>
                </c:pt>
                <c:pt idx="213">
                  <c:v>3.1824000000000008</c:v>
                </c:pt>
                <c:pt idx="214">
                  <c:v>3.1824000000000008</c:v>
                </c:pt>
                <c:pt idx="215">
                  <c:v>3.1824000000000008</c:v>
                </c:pt>
                <c:pt idx="216">
                  <c:v>3.1824000000000008</c:v>
                </c:pt>
                <c:pt idx="217">
                  <c:v>3.1824000000000008</c:v>
                </c:pt>
                <c:pt idx="218">
                  <c:v>3.1824000000000008</c:v>
                </c:pt>
                <c:pt idx="219">
                  <c:v>3.1824000000000008</c:v>
                </c:pt>
                <c:pt idx="220">
                  <c:v>3.1824000000000008</c:v>
                </c:pt>
                <c:pt idx="221">
                  <c:v>3.1824000000000008</c:v>
                </c:pt>
                <c:pt idx="222">
                  <c:v>3.1824000000000008</c:v>
                </c:pt>
                <c:pt idx="223">
                  <c:v>3.1824000000000008</c:v>
                </c:pt>
                <c:pt idx="224">
                  <c:v>3.1824000000000008</c:v>
                </c:pt>
                <c:pt idx="225">
                  <c:v>3.1824000000000008</c:v>
                </c:pt>
                <c:pt idx="226">
                  <c:v>3.1824000000000008</c:v>
                </c:pt>
                <c:pt idx="227">
                  <c:v>3.1824000000000008</c:v>
                </c:pt>
                <c:pt idx="228">
                  <c:v>3.1824000000000008</c:v>
                </c:pt>
                <c:pt idx="229">
                  <c:v>3.1824000000000008</c:v>
                </c:pt>
                <c:pt idx="230">
                  <c:v>3.1824000000000008</c:v>
                </c:pt>
                <c:pt idx="231">
                  <c:v>3.1824000000000008</c:v>
                </c:pt>
                <c:pt idx="232">
                  <c:v>3.1824000000000008</c:v>
                </c:pt>
                <c:pt idx="233">
                  <c:v>3.1824000000000008</c:v>
                </c:pt>
                <c:pt idx="234">
                  <c:v>3.1824000000000008</c:v>
                </c:pt>
                <c:pt idx="235">
                  <c:v>3.1824000000000008</c:v>
                </c:pt>
                <c:pt idx="236">
                  <c:v>3.1824000000000008</c:v>
                </c:pt>
                <c:pt idx="237">
                  <c:v>3.1824000000000008</c:v>
                </c:pt>
                <c:pt idx="238">
                  <c:v>3.1824000000000008</c:v>
                </c:pt>
                <c:pt idx="239">
                  <c:v>3.1824000000000008</c:v>
                </c:pt>
                <c:pt idx="240">
                  <c:v>3.1824000000000008</c:v>
                </c:pt>
                <c:pt idx="241">
                  <c:v>3.1824000000000008</c:v>
                </c:pt>
                <c:pt idx="242">
                  <c:v>3.1824000000000008</c:v>
                </c:pt>
                <c:pt idx="243">
                  <c:v>3.1824000000000008</c:v>
                </c:pt>
                <c:pt idx="244">
                  <c:v>3.1824000000000008</c:v>
                </c:pt>
                <c:pt idx="245">
                  <c:v>3.1824000000000008</c:v>
                </c:pt>
                <c:pt idx="246">
                  <c:v>3.1824000000000008</c:v>
                </c:pt>
                <c:pt idx="247">
                  <c:v>3.1824000000000008</c:v>
                </c:pt>
                <c:pt idx="248">
                  <c:v>3.1824000000000008</c:v>
                </c:pt>
                <c:pt idx="249">
                  <c:v>3.1824000000000008</c:v>
                </c:pt>
                <c:pt idx="250">
                  <c:v>3.1824000000000008</c:v>
                </c:pt>
                <c:pt idx="251">
                  <c:v>3.1824000000000008</c:v>
                </c:pt>
                <c:pt idx="252">
                  <c:v>3.1824000000000008</c:v>
                </c:pt>
                <c:pt idx="253">
                  <c:v>3.1824000000000008</c:v>
                </c:pt>
                <c:pt idx="254">
                  <c:v>3.1824000000000008</c:v>
                </c:pt>
                <c:pt idx="255">
                  <c:v>3.1824000000000008</c:v>
                </c:pt>
                <c:pt idx="256">
                  <c:v>3.1824000000000008</c:v>
                </c:pt>
                <c:pt idx="257">
                  <c:v>3.1824000000000008</c:v>
                </c:pt>
                <c:pt idx="258">
                  <c:v>3.1824000000000008</c:v>
                </c:pt>
                <c:pt idx="259">
                  <c:v>3.1824000000000008</c:v>
                </c:pt>
                <c:pt idx="260">
                  <c:v>3.1824000000000008</c:v>
                </c:pt>
                <c:pt idx="261">
                  <c:v>3.1824000000000008</c:v>
                </c:pt>
                <c:pt idx="262">
                  <c:v>3.1824000000000008</c:v>
                </c:pt>
                <c:pt idx="263">
                  <c:v>3.1824000000000008</c:v>
                </c:pt>
                <c:pt idx="264">
                  <c:v>3.1824000000000008</c:v>
                </c:pt>
                <c:pt idx="265">
                  <c:v>3.1824000000000008</c:v>
                </c:pt>
                <c:pt idx="266">
                  <c:v>3.1824000000000008</c:v>
                </c:pt>
                <c:pt idx="267">
                  <c:v>3.1824000000000008</c:v>
                </c:pt>
                <c:pt idx="268">
                  <c:v>3.1824000000000008</c:v>
                </c:pt>
                <c:pt idx="269">
                  <c:v>3.1824000000000008</c:v>
                </c:pt>
                <c:pt idx="270">
                  <c:v>3.1824000000000008</c:v>
                </c:pt>
                <c:pt idx="271">
                  <c:v>3.1824000000000008</c:v>
                </c:pt>
                <c:pt idx="272">
                  <c:v>3.1824000000000008</c:v>
                </c:pt>
                <c:pt idx="273">
                  <c:v>3.1824000000000008</c:v>
                </c:pt>
                <c:pt idx="274">
                  <c:v>3.1824000000000008</c:v>
                </c:pt>
                <c:pt idx="275">
                  <c:v>3.1824000000000008</c:v>
                </c:pt>
                <c:pt idx="276">
                  <c:v>3.1824000000000008</c:v>
                </c:pt>
                <c:pt idx="277">
                  <c:v>3.1824000000000008</c:v>
                </c:pt>
                <c:pt idx="278">
                  <c:v>3.1824000000000008</c:v>
                </c:pt>
                <c:pt idx="279">
                  <c:v>3.1824000000000008</c:v>
                </c:pt>
                <c:pt idx="280">
                  <c:v>3.1824000000000008</c:v>
                </c:pt>
                <c:pt idx="281">
                  <c:v>3.1824000000000008</c:v>
                </c:pt>
                <c:pt idx="282">
                  <c:v>3.1824000000000008</c:v>
                </c:pt>
                <c:pt idx="283">
                  <c:v>3.1824000000000008</c:v>
                </c:pt>
                <c:pt idx="284">
                  <c:v>3.1824000000000008</c:v>
                </c:pt>
                <c:pt idx="285">
                  <c:v>3.1824000000000008</c:v>
                </c:pt>
                <c:pt idx="286">
                  <c:v>3.1824000000000008</c:v>
                </c:pt>
                <c:pt idx="287">
                  <c:v>3.1824000000000008</c:v>
                </c:pt>
                <c:pt idx="288">
                  <c:v>3.1824000000000008</c:v>
                </c:pt>
                <c:pt idx="289">
                  <c:v>3.1824000000000008</c:v>
                </c:pt>
                <c:pt idx="290">
                  <c:v>3.1824000000000008</c:v>
                </c:pt>
                <c:pt idx="291">
                  <c:v>3.1824000000000008</c:v>
                </c:pt>
                <c:pt idx="292">
                  <c:v>3.1824000000000008</c:v>
                </c:pt>
                <c:pt idx="293">
                  <c:v>3.1824000000000008</c:v>
                </c:pt>
                <c:pt idx="294">
                  <c:v>3.1824000000000008</c:v>
                </c:pt>
                <c:pt idx="295">
                  <c:v>3.1824000000000008</c:v>
                </c:pt>
                <c:pt idx="296">
                  <c:v>3.1824000000000008</c:v>
                </c:pt>
                <c:pt idx="297">
                  <c:v>3.1824000000000008</c:v>
                </c:pt>
                <c:pt idx="298">
                  <c:v>3.1824000000000008</c:v>
                </c:pt>
                <c:pt idx="299">
                  <c:v>3.1824000000000008</c:v>
                </c:pt>
                <c:pt idx="300">
                  <c:v>3.1824000000000008</c:v>
                </c:pt>
                <c:pt idx="301">
                  <c:v>3.1824000000000008</c:v>
                </c:pt>
                <c:pt idx="302">
                  <c:v>3.1824000000000008</c:v>
                </c:pt>
                <c:pt idx="303">
                  <c:v>3.1824000000000008</c:v>
                </c:pt>
                <c:pt idx="304">
                  <c:v>3.1824000000000008</c:v>
                </c:pt>
                <c:pt idx="305">
                  <c:v>3.1824000000000008</c:v>
                </c:pt>
                <c:pt idx="306">
                  <c:v>3.1824000000000008</c:v>
                </c:pt>
                <c:pt idx="307">
                  <c:v>3.1824000000000008</c:v>
                </c:pt>
                <c:pt idx="308">
                  <c:v>3.1928000000000027</c:v>
                </c:pt>
                <c:pt idx="309">
                  <c:v>3.1928000000000027</c:v>
                </c:pt>
                <c:pt idx="310">
                  <c:v>3.1928000000000027</c:v>
                </c:pt>
                <c:pt idx="311">
                  <c:v>3.1928000000000027</c:v>
                </c:pt>
                <c:pt idx="312">
                  <c:v>3.1928000000000027</c:v>
                </c:pt>
                <c:pt idx="313">
                  <c:v>3.1928000000000027</c:v>
                </c:pt>
                <c:pt idx="314">
                  <c:v>3.1928000000000027</c:v>
                </c:pt>
                <c:pt idx="315">
                  <c:v>3.1928000000000027</c:v>
                </c:pt>
                <c:pt idx="316">
                  <c:v>3.1928000000000027</c:v>
                </c:pt>
                <c:pt idx="317">
                  <c:v>3.1928000000000027</c:v>
                </c:pt>
                <c:pt idx="318">
                  <c:v>3.1928000000000027</c:v>
                </c:pt>
                <c:pt idx="319">
                  <c:v>3.1928000000000027</c:v>
                </c:pt>
                <c:pt idx="320">
                  <c:v>3.1928000000000027</c:v>
                </c:pt>
                <c:pt idx="321">
                  <c:v>3.1928000000000027</c:v>
                </c:pt>
                <c:pt idx="322">
                  <c:v>3.1928000000000027</c:v>
                </c:pt>
                <c:pt idx="323">
                  <c:v>3.1928000000000027</c:v>
                </c:pt>
                <c:pt idx="324">
                  <c:v>3.1928000000000027</c:v>
                </c:pt>
                <c:pt idx="325">
                  <c:v>3.1928000000000027</c:v>
                </c:pt>
                <c:pt idx="326">
                  <c:v>3.1928000000000027</c:v>
                </c:pt>
                <c:pt idx="327">
                  <c:v>3.1928000000000027</c:v>
                </c:pt>
                <c:pt idx="328">
                  <c:v>3.1928000000000027</c:v>
                </c:pt>
                <c:pt idx="329">
                  <c:v>3.1928000000000027</c:v>
                </c:pt>
                <c:pt idx="330">
                  <c:v>3.1928000000000027</c:v>
                </c:pt>
                <c:pt idx="331">
                  <c:v>3.1928000000000027</c:v>
                </c:pt>
                <c:pt idx="332">
                  <c:v>3.1928000000000027</c:v>
                </c:pt>
                <c:pt idx="333">
                  <c:v>3.1928000000000027</c:v>
                </c:pt>
                <c:pt idx="334">
                  <c:v>3.1928000000000027</c:v>
                </c:pt>
                <c:pt idx="335">
                  <c:v>3.1928000000000027</c:v>
                </c:pt>
                <c:pt idx="336">
                  <c:v>3.1928000000000027</c:v>
                </c:pt>
                <c:pt idx="337">
                  <c:v>3.1928000000000027</c:v>
                </c:pt>
                <c:pt idx="338">
                  <c:v>3.1928000000000027</c:v>
                </c:pt>
                <c:pt idx="339">
                  <c:v>3.1928000000000027</c:v>
                </c:pt>
                <c:pt idx="340">
                  <c:v>3.1928000000000027</c:v>
                </c:pt>
                <c:pt idx="341">
                  <c:v>3.1928000000000027</c:v>
                </c:pt>
                <c:pt idx="342">
                  <c:v>3.1928000000000027</c:v>
                </c:pt>
                <c:pt idx="343">
                  <c:v>3.1928000000000027</c:v>
                </c:pt>
                <c:pt idx="344">
                  <c:v>3.1928000000000027</c:v>
                </c:pt>
                <c:pt idx="345">
                  <c:v>3.1928000000000027</c:v>
                </c:pt>
                <c:pt idx="346">
                  <c:v>3.1928000000000027</c:v>
                </c:pt>
                <c:pt idx="347">
                  <c:v>3.1928000000000027</c:v>
                </c:pt>
                <c:pt idx="348">
                  <c:v>3.1928000000000027</c:v>
                </c:pt>
                <c:pt idx="349">
                  <c:v>3.1928000000000027</c:v>
                </c:pt>
                <c:pt idx="350">
                  <c:v>3.1928000000000027</c:v>
                </c:pt>
                <c:pt idx="351">
                  <c:v>3.2026000000000039</c:v>
                </c:pt>
                <c:pt idx="352">
                  <c:v>3.2026000000000039</c:v>
                </c:pt>
                <c:pt idx="353">
                  <c:v>3.2026000000000039</c:v>
                </c:pt>
                <c:pt idx="354">
                  <c:v>3.2026000000000039</c:v>
                </c:pt>
                <c:pt idx="355">
                  <c:v>3.2026000000000039</c:v>
                </c:pt>
                <c:pt idx="356">
                  <c:v>3.2026000000000039</c:v>
                </c:pt>
                <c:pt idx="357">
                  <c:v>3.2026000000000039</c:v>
                </c:pt>
                <c:pt idx="358">
                  <c:v>3.2026000000000039</c:v>
                </c:pt>
                <c:pt idx="359">
                  <c:v>3.2026000000000039</c:v>
                </c:pt>
                <c:pt idx="360">
                  <c:v>3.2026000000000039</c:v>
                </c:pt>
                <c:pt idx="361">
                  <c:v>3.2026000000000039</c:v>
                </c:pt>
                <c:pt idx="362">
                  <c:v>3.2026000000000039</c:v>
                </c:pt>
                <c:pt idx="363">
                  <c:v>3.2026000000000039</c:v>
                </c:pt>
                <c:pt idx="364">
                  <c:v>3.2026000000000039</c:v>
                </c:pt>
                <c:pt idx="365">
                  <c:v>3.2026000000000039</c:v>
                </c:pt>
                <c:pt idx="366">
                  <c:v>3.2026000000000039</c:v>
                </c:pt>
                <c:pt idx="367">
                  <c:v>3.2026000000000039</c:v>
                </c:pt>
                <c:pt idx="368">
                  <c:v>3.2026000000000039</c:v>
                </c:pt>
                <c:pt idx="369">
                  <c:v>3.2026000000000039</c:v>
                </c:pt>
                <c:pt idx="370">
                  <c:v>3.2026000000000039</c:v>
                </c:pt>
                <c:pt idx="371">
                  <c:v>3.2026000000000039</c:v>
                </c:pt>
                <c:pt idx="372">
                  <c:v>3.2026000000000039</c:v>
                </c:pt>
                <c:pt idx="373">
                  <c:v>3.2026000000000039</c:v>
                </c:pt>
                <c:pt idx="374">
                  <c:v>3.2026000000000039</c:v>
                </c:pt>
                <c:pt idx="375">
                  <c:v>3.2026000000000039</c:v>
                </c:pt>
                <c:pt idx="376">
                  <c:v>3.2026000000000039</c:v>
                </c:pt>
                <c:pt idx="377">
                  <c:v>3.2026000000000039</c:v>
                </c:pt>
                <c:pt idx="378">
                  <c:v>3.2026000000000039</c:v>
                </c:pt>
                <c:pt idx="379">
                  <c:v>3.2026000000000039</c:v>
                </c:pt>
                <c:pt idx="380">
                  <c:v>3.2026000000000039</c:v>
                </c:pt>
                <c:pt idx="381">
                  <c:v>3.2026000000000039</c:v>
                </c:pt>
                <c:pt idx="382">
                  <c:v>3.2026000000000039</c:v>
                </c:pt>
                <c:pt idx="383">
                  <c:v>3.2026000000000039</c:v>
                </c:pt>
                <c:pt idx="384">
                  <c:v>3.2026000000000039</c:v>
                </c:pt>
                <c:pt idx="385">
                  <c:v>3.2026000000000039</c:v>
                </c:pt>
                <c:pt idx="386">
                  <c:v>3.2026000000000039</c:v>
                </c:pt>
                <c:pt idx="387">
                  <c:v>3.2026000000000039</c:v>
                </c:pt>
                <c:pt idx="388">
                  <c:v>3.2026000000000039</c:v>
                </c:pt>
                <c:pt idx="389">
                  <c:v>3.2107000000000032</c:v>
                </c:pt>
                <c:pt idx="390">
                  <c:v>3.2107000000000032</c:v>
                </c:pt>
                <c:pt idx="391">
                  <c:v>3.2107000000000032</c:v>
                </c:pt>
                <c:pt idx="392">
                  <c:v>3.2107000000000032</c:v>
                </c:pt>
                <c:pt idx="393">
                  <c:v>3.2107000000000032</c:v>
                </c:pt>
                <c:pt idx="394">
                  <c:v>3.2107000000000032</c:v>
                </c:pt>
                <c:pt idx="395">
                  <c:v>3.2107000000000032</c:v>
                </c:pt>
                <c:pt idx="396">
                  <c:v>3.2107000000000032</c:v>
                </c:pt>
                <c:pt idx="397">
                  <c:v>3.2107000000000032</c:v>
                </c:pt>
                <c:pt idx="398">
                  <c:v>3.2107000000000032</c:v>
                </c:pt>
                <c:pt idx="399">
                  <c:v>3.2107000000000032</c:v>
                </c:pt>
                <c:pt idx="400">
                  <c:v>3.2107000000000032</c:v>
                </c:pt>
                <c:pt idx="401">
                  <c:v>3.2107000000000032</c:v>
                </c:pt>
                <c:pt idx="402">
                  <c:v>3.2107000000000032</c:v>
                </c:pt>
                <c:pt idx="403">
                  <c:v>3.2107000000000032</c:v>
                </c:pt>
                <c:pt idx="404">
                  <c:v>3.2107000000000032</c:v>
                </c:pt>
                <c:pt idx="405">
                  <c:v>3.2107000000000032</c:v>
                </c:pt>
                <c:pt idx="406">
                  <c:v>3.2107000000000032</c:v>
                </c:pt>
                <c:pt idx="407">
                  <c:v>3.2107000000000032</c:v>
                </c:pt>
                <c:pt idx="408">
                  <c:v>3.2107000000000032</c:v>
                </c:pt>
                <c:pt idx="409">
                  <c:v>3.2107000000000032</c:v>
                </c:pt>
                <c:pt idx="410">
                  <c:v>3.2107000000000032</c:v>
                </c:pt>
                <c:pt idx="411">
                  <c:v>3.2107000000000032</c:v>
                </c:pt>
                <c:pt idx="412">
                  <c:v>3.2107000000000032</c:v>
                </c:pt>
                <c:pt idx="413">
                  <c:v>3.2197999999999993</c:v>
                </c:pt>
                <c:pt idx="414">
                  <c:v>3.2197999999999993</c:v>
                </c:pt>
                <c:pt idx="415">
                  <c:v>3.2197999999999993</c:v>
                </c:pt>
                <c:pt idx="416">
                  <c:v>3.2197999999999993</c:v>
                </c:pt>
                <c:pt idx="417">
                  <c:v>3.2197999999999993</c:v>
                </c:pt>
                <c:pt idx="418">
                  <c:v>3.2197999999999993</c:v>
                </c:pt>
                <c:pt idx="419">
                  <c:v>3.2197999999999993</c:v>
                </c:pt>
                <c:pt idx="420">
                  <c:v>3.2197999999999993</c:v>
                </c:pt>
                <c:pt idx="421">
                  <c:v>3.2197999999999993</c:v>
                </c:pt>
                <c:pt idx="422">
                  <c:v>3.2197999999999993</c:v>
                </c:pt>
                <c:pt idx="423">
                  <c:v>3.2197999999999993</c:v>
                </c:pt>
                <c:pt idx="424">
                  <c:v>3.2197999999999993</c:v>
                </c:pt>
                <c:pt idx="425">
                  <c:v>3.2197999999999993</c:v>
                </c:pt>
                <c:pt idx="426">
                  <c:v>3.2197999999999993</c:v>
                </c:pt>
                <c:pt idx="427">
                  <c:v>3.2197999999999993</c:v>
                </c:pt>
                <c:pt idx="428">
                  <c:v>3.2197999999999993</c:v>
                </c:pt>
                <c:pt idx="429">
                  <c:v>3.2197999999999993</c:v>
                </c:pt>
                <c:pt idx="430">
                  <c:v>3.2197999999999993</c:v>
                </c:pt>
                <c:pt idx="431">
                  <c:v>3.2197999999999993</c:v>
                </c:pt>
                <c:pt idx="432">
                  <c:v>3.2197999999999993</c:v>
                </c:pt>
                <c:pt idx="433">
                  <c:v>3.2197999999999993</c:v>
                </c:pt>
                <c:pt idx="434">
                  <c:v>3.2197999999999993</c:v>
                </c:pt>
                <c:pt idx="435">
                  <c:v>3.2197999999999993</c:v>
                </c:pt>
                <c:pt idx="436">
                  <c:v>3.2197999999999993</c:v>
                </c:pt>
                <c:pt idx="437">
                  <c:v>3.2197999999999993</c:v>
                </c:pt>
                <c:pt idx="438">
                  <c:v>3.2197999999999993</c:v>
                </c:pt>
                <c:pt idx="439">
                  <c:v>3.2197999999999993</c:v>
                </c:pt>
                <c:pt idx="440">
                  <c:v>3.2197999999999993</c:v>
                </c:pt>
                <c:pt idx="441">
                  <c:v>3.2197999999999993</c:v>
                </c:pt>
                <c:pt idx="442">
                  <c:v>3.2197999999999993</c:v>
                </c:pt>
                <c:pt idx="443">
                  <c:v>3.2197999999999993</c:v>
                </c:pt>
                <c:pt idx="444">
                  <c:v>3.2197999999999993</c:v>
                </c:pt>
                <c:pt idx="445">
                  <c:v>3.2197999999999993</c:v>
                </c:pt>
                <c:pt idx="446">
                  <c:v>3.2197999999999993</c:v>
                </c:pt>
                <c:pt idx="447">
                  <c:v>3.2197999999999993</c:v>
                </c:pt>
                <c:pt idx="448">
                  <c:v>3.2197999999999993</c:v>
                </c:pt>
                <c:pt idx="449">
                  <c:v>3.2197999999999993</c:v>
                </c:pt>
                <c:pt idx="450">
                  <c:v>3.2197999999999993</c:v>
                </c:pt>
                <c:pt idx="451">
                  <c:v>3.2197999999999993</c:v>
                </c:pt>
                <c:pt idx="452">
                  <c:v>3.2197999999999993</c:v>
                </c:pt>
                <c:pt idx="453">
                  <c:v>3.2197999999999993</c:v>
                </c:pt>
                <c:pt idx="454">
                  <c:v>3.2270000000000052</c:v>
                </c:pt>
                <c:pt idx="455">
                  <c:v>3.2270000000000052</c:v>
                </c:pt>
                <c:pt idx="456">
                  <c:v>3.2270000000000052</c:v>
                </c:pt>
                <c:pt idx="457">
                  <c:v>3.2270000000000052</c:v>
                </c:pt>
                <c:pt idx="458">
                  <c:v>3.2270000000000052</c:v>
                </c:pt>
                <c:pt idx="459">
                  <c:v>3.2270000000000052</c:v>
                </c:pt>
                <c:pt idx="460">
                  <c:v>3.2270000000000052</c:v>
                </c:pt>
                <c:pt idx="461">
                  <c:v>3.2270000000000052</c:v>
                </c:pt>
                <c:pt idx="462">
                  <c:v>3.2270000000000052</c:v>
                </c:pt>
                <c:pt idx="463">
                  <c:v>3.2270000000000052</c:v>
                </c:pt>
                <c:pt idx="464">
                  <c:v>3.2270000000000052</c:v>
                </c:pt>
                <c:pt idx="465">
                  <c:v>3.2270000000000052</c:v>
                </c:pt>
                <c:pt idx="466">
                  <c:v>3.2270000000000052</c:v>
                </c:pt>
                <c:pt idx="467">
                  <c:v>3.2270000000000052</c:v>
                </c:pt>
                <c:pt idx="468">
                  <c:v>3.2270000000000052</c:v>
                </c:pt>
                <c:pt idx="469">
                  <c:v>3.2338000000000022</c:v>
                </c:pt>
                <c:pt idx="470">
                  <c:v>3.2338000000000022</c:v>
                </c:pt>
                <c:pt idx="471">
                  <c:v>3.2338000000000022</c:v>
                </c:pt>
                <c:pt idx="472">
                  <c:v>3.2338000000000022</c:v>
                </c:pt>
                <c:pt idx="473">
                  <c:v>3.2338000000000022</c:v>
                </c:pt>
                <c:pt idx="474">
                  <c:v>3.2338000000000022</c:v>
                </c:pt>
                <c:pt idx="475">
                  <c:v>3.2338000000000022</c:v>
                </c:pt>
                <c:pt idx="476">
                  <c:v>3.2338000000000022</c:v>
                </c:pt>
                <c:pt idx="477">
                  <c:v>3.2338000000000022</c:v>
                </c:pt>
                <c:pt idx="478">
                  <c:v>3.2338000000000022</c:v>
                </c:pt>
                <c:pt idx="479">
                  <c:v>3.2388000000000048</c:v>
                </c:pt>
                <c:pt idx="480">
                  <c:v>3.2388000000000048</c:v>
                </c:pt>
                <c:pt idx="481">
                  <c:v>3.2388000000000048</c:v>
                </c:pt>
                <c:pt idx="482">
                  <c:v>3.2388000000000048</c:v>
                </c:pt>
                <c:pt idx="483">
                  <c:v>3.2388000000000048</c:v>
                </c:pt>
                <c:pt idx="484">
                  <c:v>3.2388000000000048</c:v>
                </c:pt>
                <c:pt idx="485">
                  <c:v>3.2388000000000048</c:v>
                </c:pt>
                <c:pt idx="486">
                  <c:v>3.2388000000000048</c:v>
                </c:pt>
                <c:pt idx="487">
                  <c:v>3.2388000000000048</c:v>
                </c:pt>
                <c:pt idx="488">
                  <c:v>3.2388000000000048</c:v>
                </c:pt>
                <c:pt idx="489">
                  <c:v>3.2388000000000048</c:v>
                </c:pt>
                <c:pt idx="490">
                  <c:v>3.2388000000000048</c:v>
                </c:pt>
                <c:pt idx="491">
                  <c:v>3.2388000000000048</c:v>
                </c:pt>
                <c:pt idx="492">
                  <c:v>3.2388000000000048</c:v>
                </c:pt>
                <c:pt idx="493">
                  <c:v>3.2445000000000106</c:v>
                </c:pt>
                <c:pt idx="494">
                  <c:v>3.2445000000000106</c:v>
                </c:pt>
                <c:pt idx="495">
                  <c:v>3.2445000000000106</c:v>
                </c:pt>
                <c:pt idx="496">
                  <c:v>3.2445000000000106</c:v>
                </c:pt>
                <c:pt idx="497">
                  <c:v>3.2445000000000106</c:v>
                </c:pt>
                <c:pt idx="498">
                  <c:v>3.2445000000000106</c:v>
                </c:pt>
                <c:pt idx="499">
                  <c:v>3.2445000000000106</c:v>
                </c:pt>
                <c:pt idx="500">
                  <c:v>3.2445000000000106</c:v>
                </c:pt>
                <c:pt idx="501">
                  <c:v>3.2445000000000106</c:v>
                </c:pt>
                <c:pt idx="502">
                  <c:v>3.2445000000000106</c:v>
                </c:pt>
                <c:pt idx="503">
                  <c:v>3.2445000000000106</c:v>
                </c:pt>
                <c:pt idx="504">
                  <c:v>3.2445000000000106</c:v>
                </c:pt>
                <c:pt idx="505">
                  <c:v>3.2445000000000106</c:v>
                </c:pt>
                <c:pt idx="506">
                  <c:v>3.2445000000000106</c:v>
                </c:pt>
                <c:pt idx="507">
                  <c:v>3.2493000000000052</c:v>
                </c:pt>
                <c:pt idx="508">
                  <c:v>3.2493000000000052</c:v>
                </c:pt>
                <c:pt idx="509">
                  <c:v>3.2493000000000052</c:v>
                </c:pt>
                <c:pt idx="510">
                  <c:v>3.2493000000000052</c:v>
                </c:pt>
                <c:pt idx="511">
                  <c:v>3.2493000000000052</c:v>
                </c:pt>
                <c:pt idx="512">
                  <c:v>3.2493000000000052</c:v>
                </c:pt>
                <c:pt idx="513">
                  <c:v>3.2493000000000052</c:v>
                </c:pt>
                <c:pt idx="514">
                  <c:v>3.2493000000000052</c:v>
                </c:pt>
                <c:pt idx="515">
                  <c:v>3.2493000000000052</c:v>
                </c:pt>
                <c:pt idx="516">
                  <c:v>3.2493000000000052</c:v>
                </c:pt>
                <c:pt idx="517">
                  <c:v>3.2493000000000052</c:v>
                </c:pt>
                <c:pt idx="518">
                  <c:v>3.2493000000000052</c:v>
                </c:pt>
                <c:pt idx="519">
                  <c:v>3.2493000000000052</c:v>
                </c:pt>
                <c:pt idx="520">
                  <c:v>3.2493000000000052</c:v>
                </c:pt>
                <c:pt idx="521">
                  <c:v>3.2493000000000052</c:v>
                </c:pt>
                <c:pt idx="522">
                  <c:v>3.2493000000000052</c:v>
                </c:pt>
                <c:pt idx="523">
                  <c:v>3.2493000000000052</c:v>
                </c:pt>
                <c:pt idx="524">
                  <c:v>3.2531000000000052</c:v>
                </c:pt>
                <c:pt idx="525">
                  <c:v>3.2531000000000052</c:v>
                </c:pt>
                <c:pt idx="526">
                  <c:v>3.2531000000000052</c:v>
                </c:pt>
                <c:pt idx="527">
                  <c:v>3.2531000000000052</c:v>
                </c:pt>
                <c:pt idx="528">
                  <c:v>3.2531000000000052</c:v>
                </c:pt>
                <c:pt idx="529">
                  <c:v>3.2531000000000052</c:v>
                </c:pt>
                <c:pt idx="530">
                  <c:v>3.2531000000000052</c:v>
                </c:pt>
                <c:pt idx="531">
                  <c:v>3.2531000000000052</c:v>
                </c:pt>
                <c:pt idx="532">
                  <c:v>3.2531000000000052</c:v>
                </c:pt>
                <c:pt idx="533">
                  <c:v>3.2531000000000052</c:v>
                </c:pt>
                <c:pt idx="534">
                  <c:v>3.2531000000000052</c:v>
                </c:pt>
                <c:pt idx="535">
                  <c:v>3.2531000000000052</c:v>
                </c:pt>
                <c:pt idx="536">
                  <c:v>3.2531000000000052</c:v>
                </c:pt>
                <c:pt idx="537">
                  <c:v>3.2531000000000052</c:v>
                </c:pt>
                <c:pt idx="538">
                  <c:v>3.2531000000000052</c:v>
                </c:pt>
                <c:pt idx="539">
                  <c:v>3.2531000000000052</c:v>
                </c:pt>
                <c:pt idx="540">
                  <c:v>3.2531000000000052</c:v>
                </c:pt>
                <c:pt idx="541">
                  <c:v>3.2531000000000052</c:v>
                </c:pt>
                <c:pt idx="542">
                  <c:v>3.2531000000000052</c:v>
                </c:pt>
                <c:pt idx="543">
                  <c:v>3.2531000000000052</c:v>
                </c:pt>
                <c:pt idx="544">
                  <c:v>3.2531000000000052</c:v>
                </c:pt>
                <c:pt idx="545">
                  <c:v>3.2531000000000052</c:v>
                </c:pt>
                <c:pt idx="546">
                  <c:v>3.2531000000000052</c:v>
                </c:pt>
                <c:pt idx="547">
                  <c:v>3.2531000000000052</c:v>
                </c:pt>
                <c:pt idx="548">
                  <c:v>3.2531000000000052</c:v>
                </c:pt>
                <c:pt idx="549">
                  <c:v>3.2531000000000052</c:v>
                </c:pt>
                <c:pt idx="550">
                  <c:v>3.2531000000000052</c:v>
                </c:pt>
                <c:pt idx="551">
                  <c:v>3.2531000000000052</c:v>
                </c:pt>
                <c:pt idx="552">
                  <c:v>3.2531000000000052</c:v>
                </c:pt>
                <c:pt idx="553">
                  <c:v>3.2531000000000052</c:v>
                </c:pt>
                <c:pt idx="554">
                  <c:v>3.2531000000000052</c:v>
                </c:pt>
                <c:pt idx="555">
                  <c:v>3.2531000000000052</c:v>
                </c:pt>
                <c:pt idx="556">
                  <c:v>3.2531000000000052</c:v>
                </c:pt>
                <c:pt idx="557">
                  <c:v>3.2531000000000052</c:v>
                </c:pt>
                <c:pt idx="558">
                  <c:v>3.2531000000000052</c:v>
                </c:pt>
                <c:pt idx="559">
                  <c:v>3.2531000000000052</c:v>
                </c:pt>
                <c:pt idx="560">
                  <c:v>3.2531000000000052</c:v>
                </c:pt>
                <c:pt idx="561">
                  <c:v>3.2531000000000052</c:v>
                </c:pt>
                <c:pt idx="562">
                  <c:v>3.2531000000000052</c:v>
                </c:pt>
                <c:pt idx="563">
                  <c:v>3.2531000000000052</c:v>
                </c:pt>
                <c:pt idx="564">
                  <c:v>3.2531000000000052</c:v>
                </c:pt>
                <c:pt idx="565">
                  <c:v>3.2531000000000052</c:v>
                </c:pt>
                <c:pt idx="566">
                  <c:v>3.2531000000000052</c:v>
                </c:pt>
                <c:pt idx="567">
                  <c:v>3.2531000000000052</c:v>
                </c:pt>
                <c:pt idx="568">
                  <c:v>3.2531000000000052</c:v>
                </c:pt>
                <c:pt idx="569">
                  <c:v>3.2531000000000052</c:v>
                </c:pt>
                <c:pt idx="570">
                  <c:v>3.2531000000000052</c:v>
                </c:pt>
                <c:pt idx="571">
                  <c:v>3.2531000000000052</c:v>
                </c:pt>
                <c:pt idx="572">
                  <c:v>3.2531000000000052</c:v>
                </c:pt>
                <c:pt idx="573">
                  <c:v>3.2531000000000052</c:v>
                </c:pt>
                <c:pt idx="574">
                  <c:v>3.2531000000000052</c:v>
                </c:pt>
                <c:pt idx="575">
                  <c:v>3.2531000000000052</c:v>
                </c:pt>
                <c:pt idx="576">
                  <c:v>3.2531000000000052</c:v>
                </c:pt>
                <c:pt idx="577">
                  <c:v>3.2531000000000052</c:v>
                </c:pt>
                <c:pt idx="578">
                  <c:v>3.2531000000000052</c:v>
                </c:pt>
                <c:pt idx="579">
                  <c:v>3.2531000000000052</c:v>
                </c:pt>
                <c:pt idx="580">
                  <c:v>3.2531000000000052</c:v>
                </c:pt>
                <c:pt idx="581">
                  <c:v>3.2531000000000052</c:v>
                </c:pt>
                <c:pt idx="582">
                  <c:v>3.2531000000000052</c:v>
                </c:pt>
                <c:pt idx="583">
                  <c:v>3.2531000000000052</c:v>
                </c:pt>
                <c:pt idx="584">
                  <c:v>3.2531000000000052</c:v>
                </c:pt>
                <c:pt idx="585">
                  <c:v>3.2531000000000052</c:v>
                </c:pt>
                <c:pt idx="586">
                  <c:v>3.2531000000000052</c:v>
                </c:pt>
                <c:pt idx="587">
                  <c:v>3.2531000000000052</c:v>
                </c:pt>
                <c:pt idx="588">
                  <c:v>3.2531000000000052</c:v>
                </c:pt>
                <c:pt idx="589">
                  <c:v>3.2531000000000052</c:v>
                </c:pt>
                <c:pt idx="590">
                  <c:v>3.2531000000000052</c:v>
                </c:pt>
                <c:pt idx="591">
                  <c:v>3.2531000000000052</c:v>
                </c:pt>
                <c:pt idx="592">
                  <c:v>3.2531000000000052</c:v>
                </c:pt>
                <c:pt idx="593">
                  <c:v>3.2531000000000052</c:v>
                </c:pt>
                <c:pt idx="594">
                  <c:v>3.2531000000000052</c:v>
                </c:pt>
                <c:pt idx="595">
                  <c:v>3.2531000000000052</c:v>
                </c:pt>
                <c:pt idx="596">
                  <c:v>3.2531000000000052</c:v>
                </c:pt>
                <c:pt idx="597">
                  <c:v>3.2531000000000052</c:v>
                </c:pt>
                <c:pt idx="598">
                  <c:v>3.2531000000000052</c:v>
                </c:pt>
                <c:pt idx="599">
                  <c:v>3.2531000000000052</c:v>
                </c:pt>
                <c:pt idx="600">
                  <c:v>3.2531000000000052</c:v>
                </c:pt>
                <c:pt idx="601">
                  <c:v>3.2531000000000052</c:v>
                </c:pt>
                <c:pt idx="602">
                  <c:v>3.2531000000000052</c:v>
                </c:pt>
                <c:pt idx="603">
                  <c:v>3.2531000000000052</c:v>
                </c:pt>
                <c:pt idx="604">
                  <c:v>3.2531000000000052</c:v>
                </c:pt>
                <c:pt idx="605">
                  <c:v>3.2531000000000052</c:v>
                </c:pt>
                <c:pt idx="606">
                  <c:v>3.2531000000000052</c:v>
                </c:pt>
                <c:pt idx="607">
                  <c:v>3.2531000000000052</c:v>
                </c:pt>
                <c:pt idx="608">
                  <c:v>3.2531000000000052</c:v>
                </c:pt>
                <c:pt idx="609">
                  <c:v>3.2531000000000052</c:v>
                </c:pt>
                <c:pt idx="610">
                  <c:v>3.2531000000000052</c:v>
                </c:pt>
                <c:pt idx="611">
                  <c:v>3.2531000000000052</c:v>
                </c:pt>
                <c:pt idx="612">
                  <c:v>3.2531000000000052</c:v>
                </c:pt>
                <c:pt idx="613">
                  <c:v>3.2531000000000052</c:v>
                </c:pt>
                <c:pt idx="614">
                  <c:v>3.2531000000000052</c:v>
                </c:pt>
                <c:pt idx="615">
                  <c:v>3.2531000000000052</c:v>
                </c:pt>
                <c:pt idx="616">
                  <c:v>3.2531000000000052</c:v>
                </c:pt>
                <c:pt idx="617">
                  <c:v>3.2531000000000052</c:v>
                </c:pt>
                <c:pt idx="618">
                  <c:v>3.2531000000000052</c:v>
                </c:pt>
                <c:pt idx="619">
                  <c:v>3.2531000000000052</c:v>
                </c:pt>
                <c:pt idx="620">
                  <c:v>3.2531000000000052</c:v>
                </c:pt>
                <c:pt idx="621">
                  <c:v>3.2531000000000052</c:v>
                </c:pt>
                <c:pt idx="622">
                  <c:v>3.2531000000000052</c:v>
                </c:pt>
                <c:pt idx="623">
                  <c:v>3.2531000000000052</c:v>
                </c:pt>
                <c:pt idx="624">
                  <c:v>3.2531000000000052</c:v>
                </c:pt>
                <c:pt idx="625">
                  <c:v>3.2531000000000052</c:v>
                </c:pt>
                <c:pt idx="626">
                  <c:v>3.2531000000000052</c:v>
                </c:pt>
                <c:pt idx="627">
                  <c:v>3.2531000000000052</c:v>
                </c:pt>
                <c:pt idx="628">
                  <c:v>3.2531000000000052</c:v>
                </c:pt>
                <c:pt idx="629">
                  <c:v>3.2531000000000052</c:v>
                </c:pt>
                <c:pt idx="630">
                  <c:v>3.2531000000000052</c:v>
                </c:pt>
                <c:pt idx="631">
                  <c:v>3.2531000000000052</c:v>
                </c:pt>
                <c:pt idx="632">
                  <c:v>3.2531000000000052</c:v>
                </c:pt>
                <c:pt idx="633">
                  <c:v>3.2531000000000052</c:v>
                </c:pt>
                <c:pt idx="634">
                  <c:v>3.2531000000000052</c:v>
                </c:pt>
                <c:pt idx="635">
                  <c:v>3.2531000000000052</c:v>
                </c:pt>
                <c:pt idx="636">
                  <c:v>3.2531000000000052</c:v>
                </c:pt>
                <c:pt idx="637">
                  <c:v>3.2531000000000052</c:v>
                </c:pt>
                <c:pt idx="638">
                  <c:v>3.2531000000000052</c:v>
                </c:pt>
                <c:pt idx="639">
                  <c:v>3.2531000000000052</c:v>
                </c:pt>
                <c:pt idx="640">
                  <c:v>3.2531000000000052</c:v>
                </c:pt>
                <c:pt idx="641">
                  <c:v>3.2531000000000052</c:v>
                </c:pt>
                <c:pt idx="642">
                  <c:v>3.2531000000000052</c:v>
                </c:pt>
                <c:pt idx="643">
                  <c:v>3.2531000000000052</c:v>
                </c:pt>
                <c:pt idx="644">
                  <c:v>3.2531000000000052</c:v>
                </c:pt>
                <c:pt idx="645">
                  <c:v>3.2531000000000052</c:v>
                </c:pt>
                <c:pt idx="646">
                  <c:v>3.2531000000000052</c:v>
                </c:pt>
                <c:pt idx="647">
                  <c:v>3.2531000000000052</c:v>
                </c:pt>
                <c:pt idx="648">
                  <c:v>3.2531000000000052</c:v>
                </c:pt>
                <c:pt idx="649">
                  <c:v>3.2531000000000052</c:v>
                </c:pt>
                <c:pt idx="650">
                  <c:v>3.2531000000000052</c:v>
                </c:pt>
                <c:pt idx="651">
                  <c:v>3.2531000000000052</c:v>
                </c:pt>
                <c:pt idx="652">
                  <c:v>3.2531000000000052</c:v>
                </c:pt>
                <c:pt idx="653">
                  <c:v>3.2531000000000052</c:v>
                </c:pt>
                <c:pt idx="654">
                  <c:v>3.2531000000000052</c:v>
                </c:pt>
                <c:pt idx="655">
                  <c:v>3.2531000000000052</c:v>
                </c:pt>
                <c:pt idx="656">
                  <c:v>3.2531000000000052</c:v>
                </c:pt>
                <c:pt idx="657">
                  <c:v>3.2531000000000052</c:v>
                </c:pt>
                <c:pt idx="658">
                  <c:v>3.2531000000000052</c:v>
                </c:pt>
                <c:pt idx="659">
                  <c:v>3.2531000000000052</c:v>
                </c:pt>
                <c:pt idx="660">
                  <c:v>3.2531000000000052</c:v>
                </c:pt>
                <c:pt idx="661">
                  <c:v>3.2531000000000052</c:v>
                </c:pt>
                <c:pt idx="662">
                  <c:v>3.2531000000000052</c:v>
                </c:pt>
                <c:pt idx="663">
                  <c:v>3.2531000000000052</c:v>
                </c:pt>
                <c:pt idx="664">
                  <c:v>3.2531000000000052</c:v>
                </c:pt>
                <c:pt idx="665">
                  <c:v>3.2531000000000052</c:v>
                </c:pt>
                <c:pt idx="666">
                  <c:v>3.2531000000000052</c:v>
                </c:pt>
                <c:pt idx="667">
                  <c:v>3.2531000000000052</c:v>
                </c:pt>
                <c:pt idx="668">
                  <c:v>3.2531000000000052</c:v>
                </c:pt>
                <c:pt idx="669">
                  <c:v>3.2531000000000052</c:v>
                </c:pt>
                <c:pt idx="670">
                  <c:v>3.2531000000000052</c:v>
                </c:pt>
                <c:pt idx="671">
                  <c:v>3.2531000000000052</c:v>
                </c:pt>
                <c:pt idx="672">
                  <c:v>3.2531000000000052</c:v>
                </c:pt>
                <c:pt idx="673">
                  <c:v>3.2531000000000052</c:v>
                </c:pt>
                <c:pt idx="674">
                  <c:v>3.2531000000000052</c:v>
                </c:pt>
                <c:pt idx="675">
                  <c:v>3.2531000000000052</c:v>
                </c:pt>
                <c:pt idx="676">
                  <c:v>3.2531000000000052</c:v>
                </c:pt>
                <c:pt idx="677">
                  <c:v>3.2531000000000052</c:v>
                </c:pt>
                <c:pt idx="678">
                  <c:v>3.2531000000000052</c:v>
                </c:pt>
                <c:pt idx="679">
                  <c:v>3.2531000000000052</c:v>
                </c:pt>
                <c:pt idx="680">
                  <c:v>3.2531000000000052</c:v>
                </c:pt>
                <c:pt idx="681">
                  <c:v>3.2531000000000052</c:v>
                </c:pt>
                <c:pt idx="682">
                  <c:v>3.2531000000000052</c:v>
                </c:pt>
                <c:pt idx="683">
                  <c:v>3.2531000000000052</c:v>
                </c:pt>
                <c:pt idx="684">
                  <c:v>3.2531000000000052</c:v>
                </c:pt>
                <c:pt idx="685">
                  <c:v>3.2531000000000052</c:v>
                </c:pt>
                <c:pt idx="686">
                  <c:v>3.2531000000000052</c:v>
                </c:pt>
                <c:pt idx="687">
                  <c:v>3.2531000000000052</c:v>
                </c:pt>
                <c:pt idx="688">
                  <c:v>3.2531000000000052</c:v>
                </c:pt>
                <c:pt idx="689">
                  <c:v>3.2531000000000052</c:v>
                </c:pt>
                <c:pt idx="690">
                  <c:v>3.2531000000000052</c:v>
                </c:pt>
                <c:pt idx="691">
                  <c:v>3.2531000000000052</c:v>
                </c:pt>
                <c:pt idx="692">
                  <c:v>3.2531000000000052</c:v>
                </c:pt>
                <c:pt idx="693">
                  <c:v>3.2531000000000052</c:v>
                </c:pt>
                <c:pt idx="694">
                  <c:v>3.2531000000000052</c:v>
                </c:pt>
                <c:pt idx="695">
                  <c:v>3.2531000000000052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3-FC1E-8940-A7D7-BE1109FD6154}"/>
            </c:ext>
          </c:extLst>
        </c:ser>
        <c:axId val="87924096"/>
        <c:axId val="87946752"/>
      </c:scatterChart>
      <c:valAx>
        <c:axId val="879240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en-GB"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Time (hr)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7946752"/>
        <c:crosses val="autoZero"/>
        <c:crossBetween val="midCat"/>
      </c:valAx>
      <c:valAx>
        <c:axId val="8794675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en-GB" sz="1600">
                    <a:solidFill>
                      <a:schemeClr val="bg1"/>
                    </a:solidFill>
                  </a:rPr>
                  <a:t> </a:t>
                </a:r>
                <a:r>
                  <a:rPr lang="en-GB" sz="16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Objective Function value</a:t>
                </a:r>
              </a:p>
            </c:rich>
          </c:tx>
          <c:layout/>
        </c:title>
        <c:numFmt formatCode="General" sourceLinked="0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792409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5832555700371"/>
          <c:y val="0.30583361145790888"/>
          <c:w val="0.24180541952334392"/>
          <c:h val="0.28387619130026737"/>
        </c:manualLayout>
      </c:layout>
      <c:txPr>
        <a:bodyPr/>
        <a:lstStyle/>
        <a:p>
          <a:pPr>
            <a:defRPr>
              <a:solidFill>
                <a:schemeClr val="bg1"/>
              </a:solidFill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</c:chart>
  <c:spPr>
    <a:noFill/>
  </c:spPr>
  <c:externalData r:id="rId1"/>
</c:chartSpace>
</file>

<file path=ppt/comments/modernComment_111_943EB3D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462A9DE-8257-F94D-92BB-58F1E0C9D056}" authorId="{19F750B8-7909-3567-3584-342AA0D5F612}" created="2023-10-11T19:22:36.178">
    <pc:sldMkLst xmlns:pc="http://schemas.microsoft.com/office/powerpoint/2013/main/command">
      <pc:docMk/>
      <pc:sldMk cId="2487137237" sldId="273"/>
    </pc:sldMkLst>
    <p188:txBody>
      <a:bodyPr/>
      <a:lstStyle/>
      <a:p>
        <a:r>
          <a:rPr lang="en-US"/>
          <a:t>Maybe Eliminate CPLEX</a:t>
        </a:r>
      </a:p>
    </p188:txBody>
  </p188:cm>
</p188:cmLst>
</file>

<file path=ppt/comments/modernComment_141_2F1DB595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E30BF874-4961-3741-B65B-3C218DDDB74B}" authorId="{19F750B8-7909-3567-3584-342AA0D5F612}" created="2023-10-11T19:21:52.161">
    <pc:sldMkLst xmlns:pc="http://schemas.microsoft.com/office/powerpoint/2013/main/command">
      <pc:docMk/>
      <pc:sldMk cId="790476181" sldId="321"/>
    </pc:sldMkLst>
    <p188:txBody>
      <a:bodyPr/>
      <a:lstStyle/>
      <a:p>
        <a:r>
          <a:rPr lang="en-US"/>
          <a:t>NO comments </a:t>
        </a:r>
      </a:p>
    </p188:txBody>
  </p188:cm>
</p188:cmLst>
</file>

<file path=ppt/comments/modernComment_15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86C7FC78-F574-6340-BE5F-1B9D5A38AA32}" authorId="{19F750B8-7909-3567-3584-342AA0D5F612}" created="2023-10-11T19:23:03.973">
    <pc:sldMkLst xmlns:pc="http://schemas.microsoft.com/office/powerpoint/2013/main/command">
      <pc:docMk/>
      <pc:sldMk cId="0" sldId="339"/>
    </pc:sldMkLst>
    <p188:txBody>
      <a:bodyPr/>
      <a:lstStyle/>
      <a:p>
        <a:r>
          <a:rPr lang="en-US"/>
          <a:t>Delete CPLEX (PYthon CPLEX)
</a:t>
        </a:r>
      </a:p>
    </p188:txBody>
  </p188:cm>
  <p188:cm id="{D55C0ABB-AB09-4F45-8876-E3CF83AAA46A}" authorId="{19F750B8-7909-3567-3584-342AA0D5F612}" created="2023-10-11T19:23:14.162">
    <pc:sldMkLst xmlns:pc="http://schemas.microsoft.com/office/powerpoint/2013/main/command">
      <pc:docMk/>
      <pc:sldMk cId="0" sldId="339"/>
    </pc:sldMkLst>
    <p188:txBody>
      <a:bodyPr/>
      <a:lstStyle/>
      <a:p>
        <a:r>
          <a:rPr lang="en-US"/>
          <a:t>Also Concert</a:t>
        </a:r>
      </a:p>
    </p188:txBody>
  </p188:cm>
</p188:cmLst>
</file>

<file path=ppt/comments/modernComment_1BD_14480E4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00AC8C8-0C38-CC4F-8FAF-4829DA25CBA1}" authorId="{19F750B8-7909-3567-3584-342AA0D5F612}" created="2023-10-11T19:24:18.757">
    <pc:sldMkLst xmlns:pc="http://schemas.microsoft.com/office/powerpoint/2013/main/command">
      <pc:docMk/>
      <pc:sldMk cId="340266560" sldId="445"/>
    </pc:sldMkLst>
    <p188:txBody>
      <a:bodyPr/>
      <a:lstStyle/>
      <a:p>
        <a:r>
          <a:rPr lang="en-US"/>
          <a:t>Do you have a result for XPRESS????</a:t>
        </a:r>
      </a:p>
    </p188:txBody>
  </p188:cm>
</p188:cmLst>
</file>

<file path=ppt/comments/modernComment_1BE_14480E4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0804E8A-8406-884D-92AE-36AB4D174CFA}" authorId="{19F750B8-7909-3567-3584-342AA0D5F612}" created="2023-10-11T19:23:53.862">
    <pc:sldMkLst xmlns:pc="http://schemas.microsoft.com/office/powerpoint/2013/main/command">
      <pc:docMk/>
      <pc:sldMk cId="340266560" sldId="446"/>
    </pc:sldMkLst>
    <p188:txBody>
      <a:bodyPr/>
      <a:lstStyle/>
      <a:p>
        <a:r>
          <a:rPr lang="en-US"/>
          <a:t>No need to mention AMPL
</a:t>
        </a:r>
      </a:p>
    </p188:txBody>
  </p188:cm>
</p188:cmLst>
</file>

<file path=ppt/comments/modernComment_1C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5A104E0-C6F9-4F4A-A892-6894EC0B01B5}" authorId="{19F750B8-7909-3567-3584-342AA0D5F612}" created="2023-10-11T19:26:52.285">
    <pc:sldMkLst xmlns:pc="http://schemas.microsoft.com/office/powerpoint/2013/main/command">
      <pc:docMk/>
      <pc:sldMk cId="0" sldId="451"/>
    </pc:sldMkLst>
    <p188:txBody>
      <a:bodyPr/>
      <a:lstStyle/>
      <a:p>
        <a:r>
          <a:rPr lang="en-US"/>
          <a:t>Correct Applications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FE9E2-7298-43BA-917A-7564879E4FBC}" type="datetimeFigureOut">
              <a:rPr lang="en-GB" smtClean="0"/>
              <a:pPr/>
              <a:t>10/04/2024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D3C1ED-984A-4965-8FB8-5A9AA0246A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2FE4F-4D2E-47B0-A175-6525FC24E1B7}" type="datetimeFigureOut">
              <a:rPr lang="en-GB" smtClean="0"/>
              <a:pPr/>
              <a:t>10/04/2024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69AC0-E2CD-460F-9B4D-7761A424DD9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Easy: </a:t>
            </a:r>
            <a:r>
              <a:rPr lang="en-GB"/>
              <a:t>optimal in &lt;6’, CPLEX: 30’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Would not be possible without</a:t>
            </a:r>
          </a:p>
          <a:p>
            <a:r>
              <a:rPr lang="en-GB" dirty="0"/>
              <a:t>Rich and deep</a:t>
            </a:r>
            <a:r>
              <a:rPr lang="en-GB" baseline="0" dirty="0"/>
              <a:t> functionality of the IBM CPLEX API</a:t>
            </a:r>
          </a:p>
          <a:p>
            <a:r>
              <a:rPr lang="en-GB" baseline="0" dirty="0"/>
              <a:t>Cast-iron industrial strength reliability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Same basic presentation as IBM</a:t>
            </a:r>
            <a:r>
              <a:rPr lang="en-GB" baseline="0" dirty="0"/>
              <a:t> optimizer products</a:t>
            </a:r>
          </a:p>
          <a:p>
            <a:r>
              <a:rPr lang="en-GB" baseline="0" dirty="0"/>
              <a:t>No integration with GUIs ( Studio IDEs) yet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Same basic pattern</a:t>
            </a:r>
          </a:p>
          <a:p>
            <a:r>
              <a:rPr lang="en-GB" dirty="0"/>
              <a:t>Hard</a:t>
            </a:r>
            <a:r>
              <a:rPr lang="en-GB" baseline="0" dirty="0"/>
              <a:t> instances encountered with smaller models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Would not be possible without</a:t>
            </a:r>
          </a:p>
          <a:p>
            <a:r>
              <a:rPr lang="en-GB" dirty="0"/>
              <a:t>Rich and deep</a:t>
            </a:r>
            <a:r>
              <a:rPr lang="en-GB" baseline="0" dirty="0"/>
              <a:t> functionality of the IBM CPLEX API</a:t>
            </a:r>
          </a:p>
          <a:p>
            <a:r>
              <a:rPr lang="en-GB" baseline="0" dirty="0"/>
              <a:t>Cast-iron industrial strength reliability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Finding an initial solution is often very hard</a:t>
            </a:r>
          </a:p>
          <a:p>
            <a:r>
              <a:rPr lang="en-GB" dirty="0"/>
              <a:t>Improving a working feasible solution</a:t>
            </a:r>
            <a:r>
              <a:rPr lang="en-GB" baseline="0" dirty="0"/>
              <a:t> is easier</a:t>
            </a:r>
          </a:p>
          <a:p>
            <a:r>
              <a:rPr lang="en-GB" baseline="0" dirty="0"/>
              <a:t>Decomposition enables ODH to work on parts of model individually</a:t>
            </a:r>
          </a:p>
          <a:p>
            <a:r>
              <a:rPr lang="en-GB" baseline="0" dirty="0"/>
              <a:t>CPLEX sub model solves can each use multiple threads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Finding an initial solution is often very hard</a:t>
            </a:r>
          </a:p>
          <a:p>
            <a:r>
              <a:rPr lang="en-GB" dirty="0"/>
              <a:t>Improving a working feasible solution</a:t>
            </a:r>
            <a:r>
              <a:rPr lang="en-GB" baseline="0" dirty="0"/>
              <a:t> is easier</a:t>
            </a:r>
          </a:p>
          <a:p>
            <a:r>
              <a:rPr lang="en-GB" baseline="0" dirty="0"/>
              <a:t>Decomposition enables ODH to work on parts of model individually</a:t>
            </a:r>
          </a:p>
          <a:p>
            <a:r>
              <a:rPr lang="en-GB" baseline="0" dirty="0"/>
              <a:t>CPLEX sub model solves can each use multiple threads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Talked</a:t>
            </a:r>
            <a:r>
              <a:rPr lang="en-GB" baseline="0" dirty="0"/>
              <a:t> about </a:t>
            </a:r>
            <a:r>
              <a:rPr lang="en-GB" baseline="0" dirty="0" err="1"/>
              <a:t>ODHeuristics</a:t>
            </a:r>
            <a:r>
              <a:rPr lang="en-GB" baseline="0" dirty="0"/>
              <a:t> before</a:t>
            </a:r>
          </a:p>
          <a:p>
            <a:r>
              <a:rPr lang="en-GB" baseline="0" dirty="0"/>
              <a:t>The ODH optimizer is new</a:t>
            </a:r>
          </a:p>
          <a:p>
            <a:r>
              <a:rPr lang="en-GB" baseline="0" dirty="0"/>
              <a:t>Greatly enhances the range of this technology</a:t>
            </a:r>
          </a:p>
          <a:p>
            <a:r>
              <a:rPr lang="en-GB" baseline="0" dirty="0"/>
              <a:t>Hope that it is of interest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First three</a:t>
            </a:r>
            <a:r>
              <a:rPr lang="en-GB" baseline="0" dirty="0"/>
              <a:t> are scheduling models</a:t>
            </a:r>
          </a:p>
          <a:p>
            <a:r>
              <a:rPr lang="en-GB" baseline="0" dirty="0"/>
              <a:t>Large is supply chain model</a:t>
            </a:r>
          </a:p>
          <a:p>
            <a:r>
              <a:rPr lang="en-GB" baseline="0" dirty="0"/>
              <a:t>Huge is </a:t>
            </a:r>
            <a:r>
              <a:rPr lang="en-GB" baseline="0" dirty="0" err="1"/>
              <a:t>telecomms</a:t>
            </a:r>
            <a:r>
              <a:rPr lang="en-GB" baseline="0" dirty="0"/>
              <a:t> network design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69AC0-E2CD-460F-9B4D-7761A424DD98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l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  <a:latin typeface="Open San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84058" y="6074361"/>
            <a:ext cx="931803" cy="365125"/>
          </a:xfrm>
          <a:prstGeom prst="rect">
            <a:avLst/>
          </a:prstGeom>
        </p:spPr>
        <p:txBody>
          <a:bodyPr bIns="0" anchor="ctr" anchorCtr="0"/>
          <a:lstStyle>
            <a:lvl1pPr>
              <a:defRPr sz="1100">
                <a:solidFill>
                  <a:schemeClr val="bg2"/>
                </a:solidFill>
                <a:latin typeface="Open Sans"/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72596" y="6073241"/>
            <a:ext cx="1249151" cy="365125"/>
          </a:xfrm>
          <a:prstGeom prst="rect">
            <a:avLst/>
          </a:prstGeom>
        </p:spPr>
        <p:txBody>
          <a:bodyPr bIns="0" anchor="ctr" anchorCtr="0"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196" y="6074361"/>
            <a:ext cx="533400" cy="365125"/>
          </a:xfrm>
        </p:spPr>
        <p:txBody>
          <a:bodyPr bIns="0" anchor="ctr" anchorCtr="0"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 b="0" i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 b="0" i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719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2C2BF-3979-7A40-AC18-CDF0B871C16D}" type="datetimeFigureOut">
              <a:rPr lang="en-US" smtClean="0"/>
              <a:pPr/>
              <a:t>4/10/2024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153488" y="5438270"/>
            <a:ext cx="124915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92F99-784E-B74F-853A-7D0B2F7B33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398885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3755" y="1761547"/>
            <a:ext cx="7398884" cy="3564061"/>
          </a:xfrm>
          <a:prstGeom prst="rect">
            <a:avLst/>
          </a:prstGeom>
        </p:spPr>
        <p:txBody>
          <a:bodyPr vert="horz" lIns="91440" tIns="0" rIns="9144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8387" y="543939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A092F99-784E-B74F-853A-7D0B2F7B332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Odwo_rgb.png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262392" y="6016385"/>
            <a:ext cx="2574784" cy="58528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200" b="0" i="0" kern="1200" baseline="0">
          <a:solidFill>
            <a:schemeClr val="bg1"/>
          </a:solidFill>
          <a:latin typeface="Open Sans Ligh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3"/>
        </a:buClr>
        <a:buSzPct val="90000"/>
        <a:buFont typeface="Arial"/>
        <a:buChar char="•"/>
        <a:defRPr sz="2200" kern="1200" baseline="0">
          <a:solidFill>
            <a:schemeClr val="bg1"/>
          </a:solidFill>
          <a:latin typeface="Open Sans Ligh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2000" kern="1200" baseline="0">
          <a:solidFill>
            <a:schemeClr val="bg1"/>
          </a:solidFill>
          <a:latin typeface="Open Sans Ligh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1800" kern="1200" baseline="0">
          <a:solidFill>
            <a:schemeClr val="bg1"/>
          </a:solidFill>
          <a:latin typeface="Open Sans Ligh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1800" kern="1200" baseline="0">
          <a:solidFill>
            <a:schemeClr val="bg1"/>
          </a:solidFill>
          <a:latin typeface="Open Sans Ligh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3"/>
        </a:buClr>
        <a:buSzPct val="90000"/>
        <a:buFont typeface="Arial"/>
        <a:buChar char="•"/>
        <a:defRPr sz="1800" kern="1200" baseline="0">
          <a:solidFill>
            <a:schemeClr val="bg1"/>
          </a:solidFill>
          <a:latin typeface="Open Sans Ligh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41_2F1DB595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C3_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timizationdirect.com" TargetMode="External"/><Relationship Id="rId2" Type="http://schemas.openxmlformats.org/officeDocument/2006/relationships/hyperlink" Target="mailto:alkis@optimizationdirect.co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53_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1_943EB3D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BE_14480E4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1BD_14480E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2832100"/>
            <a:ext cx="8228013" cy="2868055"/>
          </a:xfrm>
        </p:spPr>
        <p:txBody>
          <a:bodyPr/>
          <a:lstStyle/>
          <a:p>
            <a:pPr algn="ctr"/>
            <a:r>
              <a:rPr lang="en-US" sz="4000" dirty="0"/>
              <a:t>Robert Ashford</a:t>
            </a:r>
            <a:br>
              <a:rPr lang="en-US" sz="4000" dirty="0"/>
            </a:br>
            <a:r>
              <a:rPr lang="en-US" sz="4000" dirty="0"/>
              <a:t>Alkis Vazacopoulos</a:t>
            </a:r>
            <a:br>
              <a:rPr lang="en-US" sz="4000" dirty="0"/>
            </a:br>
            <a:r>
              <a:rPr lang="en-US" sz="3200" dirty="0"/>
              <a:t>Optimization Direct Inc.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600" dirty="0"/>
              <a:t>INFORMS </a:t>
            </a:r>
            <a:r>
              <a:rPr lang="en-US" sz="3600" dirty="0" smtClean="0"/>
              <a:t>Analytics </a:t>
            </a:r>
            <a:r>
              <a:rPr lang="en-US" sz="3600" dirty="0"/>
              <a:t>Meeting </a:t>
            </a:r>
            <a:r>
              <a:rPr lang="en-US" sz="3600" dirty="0" smtClean="0"/>
              <a:t>2024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Orlando, FL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990600"/>
            <a:ext cx="8228013" cy="1841500"/>
          </a:xfrm>
        </p:spPr>
        <p:txBody>
          <a:bodyPr>
            <a:noAutofit/>
          </a:bodyPr>
          <a:lstStyle/>
          <a:p>
            <a:pPr algn="ctr" fontAlgn="base"/>
            <a:r>
              <a:rPr lang="en-GB" sz="4000" cap="all" dirty="0" err="1" smtClean="0">
                <a:solidFill>
                  <a:srgbClr val="FFFF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ODH|Xpress</a:t>
            </a:r>
            <a:r>
              <a:rPr lang="en-GB" sz="4000" cap="all" dirty="0" smtClean="0">
                <a:solidFill>
                  <a:srgbClr val="FFFF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sz="4000" cap="all" dirty="0">
                <a:solidFill>
                  <a:srgbClr val="FFFF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– An Optimizer For Hard </a:t>
            </a:r>
            <a:r>
              <a:rPr lang="en-GB" sz="4000" cap="all" dirty="0" smtClean="0">
                <a:solidFill>
                  <a:srgbClr val="FFFF0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MIPs</a:t>
            </a:r>
            <a:endParaRPr lang="en-US" sz="4000" i="0" cap="all" dirty="0">
              <a:solidFill>
                <a:srgbClr val="FFFF00"/>
              </a:solidFill>
              <a:effectLst/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0476181"/>
      </p:ext>
    </p:extLst>
  </p:cSld>
  <p:clrMapOvr>
    <a:masterClrMapping/>
  </p:clrMapOvr>
  <p:transition advTm="11610"/>
  <p:extLst mod="1">
    <p:ext uri="{6950BFC3-D8DA-4A85-94F7-54DA5524770B}">
      <p188:commentRel xmlns:p188="http://schemas.microsoft.com/office/powerpoint/2018/8/main" xmlns="" r:id="rId2"/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Customer Models (</a:t>
            </a:r>
            <a:r>
              <a:rPr lang="en-US" dirty="0" err="1" smtClean="0">
                <a:solidFill>
                  <a:srgbClr val="FFFF00"/>
                </a:solidFill>
              </a:rPr>
              <a:t>ODH|Xpress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312433"/>
            <a:ext cx="7864021" cy="4688317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First </a:t>
            </a:r>
            <a:r>
              <a:rPr lang="en-US" sz="2400" dirty="0" smtClean="0"/>
              <a:t>release is promising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i.e. </a:t>
            </a:r>
            <a:r>
              <a:rPr lang="en-US" sz="2400" dirty="0" smtClean="0"/>
              <a:t>25% </a:t>
            </a:r>
            <a:r>
              <a:rPr lang="en-US" sz="2400" dirty="0"/>
              <a:t>average reduction in gap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                            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53350" y="2667896"/>
          <a:ext cx="6096000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ODH|Xpress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Xpress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Feasible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Average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19%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24%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6563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Customer Models (</a:t>
            </a:r>
            <a:r>
              <a:rPr lang="en-US" dirty="0" err="1" smtClean="0">
                <a:solidFill>
                  <a:srgbClr val="FFFF00"/>
                </a:solidFill>
              </a:rPr>
              <a:t>ODH|Xpress</a:t>
            </a:r>
            <a:r>
              <a:rPr lang="en-US" dirty="0" smtClean="0">
                <a:solidFill>
                  <a:srgbClr val="FFFF00"/>
                </a:solidFill>
              </a:rPr>
              <a:t>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312433"/>
            <a:ext cx="7864021" cy="468831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Good results on some key customer models</a:t>
            </a:r>
            <a:endParaRPr lang="en-US" sz="24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161826" y="2000916"/>
          <a:ext cx="6788075" cy="3808212"/>
        </p:xfrm>
        <a:graphic>
          <a:graphicData uri="http://schemas.openxmlformats.org/drawingml/2006/table">
            <a:tbl>
              <a:tblPr/>
              <a:tblGrid>
                <a:gridCol w="3404847"/>
                <a:gridCol w="1351130"/>
                <a:gridCol w="2032098"/>
              </a:tblGrid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Model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Xpr42.01.01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ODH|Xpress</a:t>
                      </a:r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7.21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exp01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exp02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mem_cg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18%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nuc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11%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SosModelApr23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117%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ModelFile_RingModel_10ch_5p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CR191120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infinite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GmodelFile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Guru_1_56_scrambled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80%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FFFF00"/>
                          </a:solidFill>
                          <a:latin typeface="Calibri"/>
                        </a:rPr>
                        <a:t>phase_1_new2_jt_4_5_0.25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infinite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19%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351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 err="1">
                          <a:solidFill>
                            <a:srgbClr val="FFFF00"/>
                          </a:solidFill>
                          <a:latin typeface="Calibri"/>
                        </a:rPr>
                        <a:t>in_test</a:t>
                      </a:r>
                      <a:endParaRPr lang="en-GB" sz="2000" b="0" i="0" u="none" strike="noStrike" dirty="0">
                        <a:solidFill>
                          <a:srgbClr val="FFFF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95%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49%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6563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Miplib</a:t>
            </a:r>
            <a:r>
              <a:rPr lang="en-US" dirty="0">
                <a:solidFill>
                  <a:srgbClr val="FFFF00"/>
                </a:solidFill>
              </a:rPr>
              <a:t> Open-v7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032095"/>
            <a:ext cx="7864021" cy="49686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Public collection of 286 models to which an optimal solution has not been proven</a:t>
            </a:r>
          </a:p>
          <a:p>
            <a:pPr>
              <a:buNone/>
            </a:pPr>
            <a:r>
              <a:rPr lang="en-US" sz="2400" dirty="0"/>
              <a:t>257 models are known to have a feasible solution</a:t>
            </a:r>
          </a:p>
          <a:p>
            <a:pPr>
              <a:buNone/>
            </a:pPr>
            <a:r>
              <a:rPr lang="en-US" sz="2400" dirty="0"/>
              <a:t>No solution found to 29 models</a:t>
            </a:r>
          </a:p>
          <a:p>
            <a:pPr>
              <a:buNone/>
            </a:pPr>
            <a:r>
              <a:rPr lang="en-US" sz="2400" dirty="0"/>
              <a:t>Tried ODH|CPLEX on this set</a:t>
            </a:r>
          </a:p>
          <a:p>
            <a:pPr>
              <a:buNone/>
            </a:pPr>
            <a:r>
              <a:rPr lang="en-US" dirty="0"/>
              <a:t>Proves optimality on </a:t>
            </a:r>
            <a:r>
              <a:rPr lang="en-US" dirty="0">
                <a:solidFill>
                  <a:srgbClr val="FFFF00"/>
                </a:solidFill>
              </a:rPr>
              <a:t>13</a:t>
            </a:r>
            <a:r>
              <a:rPr lang="en-US" dirty="0"/>
              <a:t> models [</a:t>
            </a:r>
            <a:r>
              <a:rPr lang="en-US" dirty="0">
                <a:solidFill>
                  <a:srgbClr val="FFFF00"/>
                </a:solidFill>
              </a:rPr>
              <a:t>16</a:t>
            </a:r>
            <a:r>
              <a:rPr lang="en-US" dirty="0"/>
              <a:t> with 16 threads]</a:t>
            </a:r>
          </a:p>
          <a:p>
            <a:pPr>
              <a:buNone/>
            </a:pPr>
            <a:r>
              <a:rPr lang="en-US" dirty="0"/>
              <a:t>Finds better solutions than the ‘best known’  in 2 hours to</a:t>
            </a:r>
            <a:br>
              <a:rPr lang="en-US" dirty="0"/>
            </a:br>
            <a:r>
              <a:rPr lang="en-US" dirty="0">
                <a:solidFill>
                  <a:srgbClr val="FFFF00"/>
                </a:solidFill>
              </a:rPr>
              <a:t>101 (39%) </a:t>
            </a:r>
            <a:r>
              <a:rPr lang="en-US" dirty="0"/>
              <a:t>of them with 8 threads [</a:t>
            </a:r>
            <a:r>
              <a:rPr lang="en-US" dirty="0">
                <a:solidFill>
                  <a:srgbClr val="FFFF00"/>
                </a:solidFill>
              </a:rPr>
              <a:t>116</a:t>
            </a:r>
            <a:r>
              <a:rPr lang="en-US" dirty="0"/>
              <a:t> (</a:t>
            </a:r>
            <a:r>
              <a:rPr lang="en-US" dirty="0">
                <a:solidFill>
                  <a:srgbClr val="FFFF00"/>
                </a:solidFill>
              </a:rPr>
              <a:t>45%)</a:t>
            </a:r>
            <a:r>
              <a:rPr lang="en-US" dirty="0"/>
              <a:t> with 16 threads]</a:t>
            </a:r>
          </a:p>
          <a:p>
            <a:pPr>
              <a:buNone/>
            </a:pPr>
            <a:r>
              <a:rPr lang="en-US" dirty="0"/>
              <a:t>Finds solutions to </a:t>
            </a:r>
            <a:r>
              <a:rPr lang="en-US" dirty="0">
                <a:solidFill>
                  <a:srgbClr val="FFFF00"/>
                </a:solidFill>
              </a:rPr>
              <a:t>5</a:t>
            </a:r>
            <a:r>
              <a:rPr lang="en-US" dirty="0"/>
              <a:t> models where no solution found before</a:t>
            </a:r>
          </a:p>
          <a:p>
            <a:pPr>
              <a:buNone/>
            </a:pPr>
            <a:r>
              <a:rPr lang="en-US" dirty="0"/>
              <a:t>                             </a:t>
            </a:r>
            <a:endParaRPr lang="en-US" sz="2000" dirty="0"/>
          </a:p>
        </p:txBody>
      </p:sp>
    </p:spTree>
  </p:cSld>
  <p:clrMapOvr>
    <a:masterClrMapping/>
  </p:clrMapOvr>
  <p:transition advTm="6122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Applictions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226372"/>
            <a:ext cx="7864021" cy="477437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ODH is necessary for applications in areas as diverse as satellite management, forestry, retail  and fiber optic network design.</a:t>
            </a:r>
          </a:p>
          <a:p>
            <a:pPr>
              <a:buNone/>
            </a:pPr>
            <a:r>
              <a:rPr lang="en-US" sz="2400" dirty="0"/>
              <a:t>Recently used for redistricting:</a:t>
            </a:r>
          </a:p>
          <a:p>
            <a:pPr lvl="1"/>
            <a:r>
              <a:rPr lang="en-US" dirty="0"/>
              <a:t>Models exceptionally large:</a:t>
            </a:r>
            <a:br>
              <a:rPr lang="en-US" dirty="0"/>
            </a:br>
            <a:r>
              <a:rPr lang="en-US" dirty="0"/>
              <a:t>   20M rows, 35M (5M binary) cols and 130M </a:t>
            </a:r>
            <a:r>
              <a:rPr lang="en-US" dirty="0" err="1"/>
              <a:t>elts</a:t>
            </a:r>
            <a:r>
              <a:rPr lang="en-US" dirty="0"/>
              <a:t> is midsized</a:t>
            </a:r>
            <a:br>
              <a:rPr lang="en-US" dirty="0"/>
            </a:br>
            <a:r>
              <a:rPr lang="en-US" dirty="0"/>
              <a:t>   Have used on models 5X larger. </a:t>
            </a:r>
          </a:p>
          <a:p>
            <a:pPr lvl="1"/>
            <a:r>
              <a:rPr lang="en-US" dirty="0"/>
              <a:t>Usually have a (possibly poor) starting solution</a:t>
            </a:r>
          </a:p>
          <a:p>
            <a:pPr lvl="1"/>
            <a:r>
              <a:rPr lang="en-US" dirty="0"/>
              <a:t>Aim for 5% gap</a:t>
            </a:r>
          </a:p>
          <a:p>
            <a:pPr lvl="1"/>
            <a:r>
              <a:rPr lang="en-US" dirty="0"/>
              <a:t>Run times up to 8 hours on 24 core Xeon E5-2690v3</a:t>
            </a:r>
          </a:p>
        </p:txBody>
      </p:sp>
    </p:spTree>
  </p:cSld>
  <p:clrMapOvr>
    <a:masterClrMapping/>
  </p:clrMapOvr>
  <p:transition advTm="61220"/>
  <p:extLst>
    <p:ext uri="{6950BFC3-D8DA-4A85-94F7-54DA5524770B}">
      <p188:commentRel xmlns:p188="http://schemas.microsoft.com/office/powerpoint/2018/8/main" xmlns="" r:id="rId2"/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009650"/>
            <a:ext cx="7864021" cy="48577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Customers now want to solve larger and larger models</a:t>
            </a:r>
          </a:p>
          <a:p>
            <a:pPr>
              <a:buNone/>
            </a:pPr>
            <a:r>
              <a:rPr lang="en-US" sz="2400" dirty="0"/>
              <a:t>Hard size barriers to solve (to optimality) or even to getting a solution at all</a:t>
            </a:r>
          </a:p>
          <a:p>
            <a:pPr>
              <a:buNone/>
            </a:pPr>
            <a:r>
              <a:rPr lang="en-US" sz="2400" dirty="0" err="1"/>
              <a:t>ODHeuristics</a:t>
            </a:r>
            <a:r>
              <a:rPr lang="en-US" sz="2400" dirty="0"/>
              <a:t> can find good solutions</a:t>
            </a:r>
          </a:p>
          <a:p>
            <a:pPr lvl="1">
              <a:buNone/>
            </a:pPr>
            <a:r>
              <a:rPr lang="en-US" dirty="0"/>
              <a:t>Useful on small(</a:t>
            </a:r>
            <a:r>
              <a:rPr lang="en-US" dirty="0" err="1"/>
              <a:t>er</a:t>
            </a:r>
            <a:r>
              <a:rPr lang="en-US" dirty="0"/>
              <a:t>) models too</a:t>
            </a:r>
          </a:p>
          <a:p>
            <a:pPr>
              <a:buNone/>
            </a:pPr>
            <a:r>
              <a:rPr lang="en-US" sz="2400" dirty="0"/>
              <a:t>ODH can provide solutions of proven optimality quality</a:t>
            </a:r>
          </a:p>
          <a:p>
            <a:pPr>
              <a:buNone/>
            </a:pPr>
            <a:r>
              <a:rPr lang="en-US" sz="2400" dirty="0"/>
              <a:t>Parallel solution methods best way of exploiting modern hardware (although limited by memory bus speeds)</a:t>
            </a:r>
          </a:p>
        </p:txBody>
      </p:sp>
    </p:spTree>
  </p:cSld>
  <p:clrMapOvr>
    <a:masterClrMapping/>
  </p:clrMapOvr>
  <p:transition advTm="5677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Benchmarking and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488140"/>
            <a:ext cx="7864021" cy="407445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800" dirty="0"/>
              <a:t>If you think that </a:t>
            </a:r>
            <a:r>
              <a:rPr lang="en-GB" sz="2800" dirty="0" err="1"/>
              <a:t>ODHeuristics</a:t>
            </a:r>
            <a:r>
              <a:rPr lang="en-GB" sz="2800" dirty="0"/>
              <a:t> and/or ODH might work for you:</a:t>
            </a:r>
          </a:p>
          <a:p>
            <a:r>
              <a:rPr lang="en-GB" sz="2400" dirty="0"/>
              <a:t>send us your difficult matrices and we will send you the results </a:t>
            </a:r>
          </a:p>
          <a:p>
            <a:r>
              <a:rPr lang="en-GB" sz="2400" dirty="0"/>
              <a:t>request an evaluation copy</a:t>
            </a:r>
          </a:p>
        </p:txBody>
      </p:sp>
    </p:spTree>
  </p:cSld>
  <p:clrMapOvr>
    <a:masterClrMapping/>
  </p:clrMapOvr>
  <p:transition advTm="1696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listening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Robert Ashford</a:t>
            </a:r>
          </a:p>
          <a:p>
            <a:pPr marL="0" lvl="1">
              <a:buNone/>
            </a:pPr>
            <a:r>
              <a:rPr lang="en-US" dirty="0">
                <a:hlinkClick r:id="rId2"/>
              </a:rPr>
              <a:t>rwa@optimizationdirect.com</a:t>
            </a:r>
            <a:endParaRPr lang="en-US" dirty="0"/>
          </a:p>
          <a:p>
            <a:pPr marL="0" lvl="1">
              <a:buNone/>
            </a:pPr>
            <a:r>
              <a:rPr lang="en-US" dirty="0">
                <a:hlinkClick r:id="rId3"/>
              </a:rPr>
              <a:t>www.optimizationdirect.com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0079411"/>
      </p:ext>
    </p:extLst>
  </p:cSld>
  <p:clrMapOvr>
    <a:masterClrMapping/>
  </p:clrMapOvr>
  <p:transition advTm="856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556046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Examples: Large Scale Scheduling, Supply Chain and </a:t>
            </a:r>
            <a:r>
              <a:rPr lang="en-US" dirty="0" err="1">
                <a:solidFill>
                  <a:srgbClr val="FFFF00"/>
                </a:solidFill>
              </a:rPr>
              <a:t>Telecomms</a:t>
            </a:r>
            <a:r>
              <a:rPr lang="en-US" dirty="0">
                <a:solidFill>
                  <a:srgbClr val="FFFF00"/>
                </a:solidFill>
              </a:rPr>
              <a:t>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79500"/>
            <a:ext cx="7398884" cy="4889500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en-US" dirty="0">
                <a:latin typeface="Arial"/>
                <a:cs typeface="Arial"/>
              </a:rPr>
              <a:t>	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66773" y="1609716"/>
          <a:ext cx="7535865" cy="41148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98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693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8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88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7486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7486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Application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entities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rows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cols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integers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Easy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314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299288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57804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57804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Mixed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Supply Chain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89177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553715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496455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153183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Medium</a:t>
                      </a:r>
                      <a:endParaRPr lang="en-GB" b="1" baseline="30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314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389560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94200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94200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Difficult</a:t>
                      </a:r>
                      <a:endParaRPr lang="en-GB" b="1" baseline="30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406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371964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149132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149132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Large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Supply Chain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302965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2836736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4892396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1827140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Phase1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Scheduling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1275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421650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155336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154828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4351">
                <a:tc>
                  <a:txBody>
                    <a:bodyPr/>
                    <a:lstStyle/>
                    <a:p>
                      <a:pPr algn="r"/>
                      <a:r>
                        <a:rPr lang="en-GB" b="1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Huge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Telecomms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27000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2577916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12944400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12944400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1532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ODH Results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09576" y="559399"/>
          <a:ext cx="8201024" cy="5475645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12572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6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810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33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656356">
                <a:tc gridSpan="8"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16 Threads on Intel 24 core Xeon E5-2690v3 3GHz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33389"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ODH Optimizer 7.00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Solver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8224">
                <a:tc>
                  <a:txBody>
                    <a:bodyPr/>
                    <a:lstStyle/>
                    <a:p>
                      <a:pPr algn="l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Calibri" pitchFamily="34" charset="0"/>
                          <a:cs typeface="Arial" pitchFamily="34" charset="0"/>
                        </a:rPr>
                        <a:t>Solution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Time 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Gap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Calibri" pitchFamily="34" charset="0"/>
                          <a:cs typeface="Arial" pitchFamily="34" charset="0"/>
                        </a:rPr>
                        <a:t>Solution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Time 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Gap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1604">
                <a:tc rowSpan="2"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Easy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5’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30’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17%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41604">
                <a:tc vMerge="1">
                  <a:txBody>
                    <a:bodyPr/>
                    <a:lstStyle/>
                    <a:p>
                      <a:pPr algn="r" rtl="0" fontAlgn="b"/>
                      <a:endParaRPr lang="en-GB" sz="20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96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33’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0%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96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2hr 0’ 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8224">
                <a:tc rowSpan="2"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Mixed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3.1659e+06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1’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2000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3.1818e+06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6’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82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3.1529e+06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6hrs 40’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0.01%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3.1529e+06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3hr 46’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0.01%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Medium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118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35%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inf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Difficult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755.1883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58%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inf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Large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1.1456e+07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0.8%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3.0408e+09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100%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Phase1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30779.279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1.1%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none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inf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41604">
                <a:tc>
                  <a:txBody>
                    <a:bodyPr/>
                    <a:lstStyle/>
                    <a:p>
                      <a:pPr algn="r" rtl="0" fontAlgn="b"/>
                      <a:r>
                        <a:rPr lang="en-GB" sz="20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Huge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407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rgbClr val="92D050"/>
                          </a:solidFill>
                          <a:latin typeface="Calibri"/>
                        </a:rPr>
                        <a:t>66%</a:t>
                      </a:r>
                    </a:p>
                  </a:txBody>
                  <a:tcPr marL="7620" marR="7620" marT="762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493</a:t>
                      </a:r>
                      <a:endParaRPr lang="en-GB" sz="20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8hrs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72%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492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Customer Models (ODH|CPLEX)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871369"/>
            <a:ext cx="7864021" cy="512938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Have collected 850 customer models</a:t>
            </a:r>
          </a:p>
          <a:p>
            <a:pPr>
              <a:buNone/>
            </a:pPr>
            <a:r>
              <a:rPr lang="en-US" sz="2400" dirty="0"/>
              <a:t>Regularly test ODH on a randomly selected 100 model sub-set</a:t>
            </a:r>
          </a:p>
          <a:p>
            <a:pPr>
              <a:buNone/>
            </a:pPr>
            <a:r>
              <a:rPr lang="en-US" sz="2400" dirty="0"/>
              <a:t>8 threads on 4 core Intel i4790K, 2 hour time limit</a:t>
            </a:r>
          </a:p>
          <a:p>
            <a:pPr>
              <a:buNone/>
            </a:pPr>
            <a:r>
              <a:rPr lang="en-US" sz="2400" dirty="0" smtClean="0"/>
              <a:t>ODH </a:t>
            </a:r>
            <a:r>
              <a:rPr lang="en-US" sz="2400" dirty="0"/>
              <a:t>useful tool on typical models: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>
              <a:buNone/>
            </a:pPr>
            <a:r>
              <a:rPr lang="en-US" sz="2400" dirty="0"/>
              <a:t>i.e. </a:t>
            </a:r>
            <a:r>
              <a:rPr lang="en-US" sz="2400" dirty="0" smtClean="0"/>
              <a:t>30% </a:t>
            </a:r>
            <a:r>
              <a:rPr lang="en-US" sz="2400" dirty="0"/>
              <a:t>average reduction in gap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                             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57745" y="3711388"/>
          <a:ext cx="6096000" cy="1584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ODH|CPLEX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CPLEX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Feasible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Average gap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19%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27%</a:t>
                      </a:r>
                      <a:endParaRPr lang="en-GB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6563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488141"/>
            <a:ext cx="7398884" cy="3983745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Challenges </a:t>
            </a:r>
            <a:r>
              <a:rPr lang="en-US" sz="2800" dirty="0"/>
              <a:t>of Large Scale Optimization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/>
              <a:t>The </a:t>
            </a:r>
            <a:r>
              <a:rPr lang="en-US" sz="2800" dirty="0" err="1"/>
              <a:t>ODHeuristics</a:t>
            </a:r>
            <a:r>
              <a:rPr lang="en-US" sz="2800" dirty="0"/>
              <a:t> approach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Forthcoming </a:t>
            </a:r>
            <a:r>
              <a:rPr lang="en-US" sz="2800" dirty="0"/>
              <a:t>features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Customer Models</a:t>
            </a:r>
            <a:endParaRPr lang="en-US" sz="2800" dirty="0"/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/>
              <a:t>MIPLIB Open-v7 Models</a:t>
            </a:r>
          </a:p>
        </p:txBody>
      </p:sp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533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FFFF00"/>
                </a:solidFill>
              </a:rPr>
              <a:t>ODHeuristics: What Does it Look Like?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403"/>
            <a:ext cx="7632245" cy="50707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2600" dirty="0">
                <a:latin typeface="Calibri" pitchFamily="34" charset="0"/>
              </a:rPr>
              <a:t>Like other commercial solvers</a:t>
            </a:r>
          </a:p>
          <a:p>
            <a:pPr lvl="1">
              <a:buNone/>
            </a:pPr>
            <a:r>
              <a:rPr lang="en-US" sz="2400" dirty="0">
                <a:latin typeface="Calibri" pitchFamily="34" charset="0"/>
              </a:rPr>
              <a:t>command line tool and library interface</a:t>
            </a:r>
          </a:p>
          <a:p>
            <a:pPr>
              <a:spcBef>
                <a:spcPts val="600"/>
              </a:spcBef>
              <a:buNone/>
            </a:pPr>
            <a:r>
              <a:rPr lang="en-US" sz="2600" dirty="0">
                <a:latin typeface="Calibri" pitchFamily="34" charset="0"/>
              </a:rPr>
              <a:t>Uses supported solver’s API + ODH specific calls to</a:t>
            </a:r>
          </a:p>
          <a:p>
            <a:pPr lvl="1"/>
            <a:r>
              <a:rPr lang="en-US" sz="2400" dirty="0">
                <a:latin typeface="Calibri" pitchFamily="34" charset="0"/>
              </a:rPr>
              <a:t>manage parameters and call-backs</a:t>
            </a:r>
          </a:p>
          <a:p>
            <a:pPr lvl="1"/>
            <a:r>
              <a:rPr lang="en-US" sz="2400" dirty="0">
                <a:latin typeface="Calibri" pitchFamily="34" charset="0"/>
              </a:rPr>
              <a:t>initiate optimization</a:t>
            </a:r>
          </a:p>
          <a:p>
            <a:pPr>
              <a:spcBef>
                <a:spcPts val="600"/>
              </a:spcBef>
              <a:buNone/>
            </a:pPr>
            <a:r>
              <a:rPr lang="en-US" sz="2600" dirty="0">
                <a:latin typeface="Calibri" pitchFamily="34" charset="0"/>
              </a:rPr>
              <a:t>Supported solvers</a:t>
            </a:r>
          </a:p>
          <a:p>
            <a:pPr lvl="1">
              <a:buNone/>
            </a:pPr>
            <a:r>
              <a:rPr lang="en-US" sz="2400" dirty="0">
                <a:latin typeface="Calibri" pitchFamily="34" charset="0"/>
              </a:rPr>
              <a:t>Xpress-MP(in progress)     CPLEX      Gurobi</a:t>
            </a:r>
          </a:p>
          <a:p>
            <a:pPr>
              <a:buNone/>
            </a:pPr>
            <a:r>
              <a:rPr lang="en-US" sz="2600" dirty="0">
                <a:latin typeface="Calibri" pitchFamily="34" charset="0"/>
              </a:rPr>
              <a:t>Available as embedded solver in</a:t>
            </a:r>
          </a:p>
          <a:p>
            <a:pPr lvl="1">
              <a:buNone/>
            </a:pPr>
            <a:r>
              <a:rPr lang="en-US" sz="2400" dirty="0">
                <a:latin typeface="Calibri" pitchFamily="34" charset="0"/>
              </a:rPr>
              <a:t>AIMMS     GAMS    </a:t>
            </a:r>
            <a:r>
              <a:rPr lang="en-US" sz="2400" dirty="0" err="1">
                <a:latin typeface="Calibri" pitchFamily="34" charset="0"/>
              </a:rPr>
              <a:t>Matlab</a:t>
            </a:r>
            <a:r>
              <a:rPr lang="en-US" sz="2400" dirty="0">
                <a:latin typeface="Calibri" pitchFamily="34" charset="0"/>
              </a:rPr>
              <a:t>   AMPL(in progress)</a:t>
            </a:r>
          </a:p>
        </p:txBody>
      </p:sp>
    </p:spTree>
  </p:cSld>
  <p:clrMapOvr>
    <a:masterClrMapping/>
  </p:clrMapOvr>
  <p:transition advTm="4642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FF00"/>
                </a:solidFill>
              </a:rPr>
              <a:t>ODHeuristics</a:t>
            </a:r>
            <a:r>
              <a:rPr lang="en-US" dirty="0">
                <a:solidFill>
                  <a:srgbClr val="FFFF00"/>
                </a:solidFill>
              </a:rPr>
              <a:t> Engine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488141"/>
            <a:ext cx="7632245" cy="454118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Presented as a software library</a:t>
            </a:r>
          </a:p>
          <a:p>
            <a:pPr lvl="1"/>
            <a:r>
              <a:rPr lang="en-US" sz="2600" dirty="0">
                <a:latin typeface="Calibri" pitchFamily="34" charset="0"/>
              </a:rPr>
              <a:t>For embedding into customer applications</a:t>
            </a:r>
          </a:p>
          <a:p>
            <a:pPr lvl="1"/>
            <a:r>
              <a:rPr lang="en-US" sz="2600" dirty="0">
                <a:latin typeface="Calibri" pitchFamily="34" charset="0"/>
              </a:rPr>
              <a:t>Call-backs and controls</a:t>
            </a:r>
          </a:p>
          <a:p>
            <a:pPr lvl="1"/>
            <a:r>
              <a:rPr lang="en-US" sz="2600" dirty="0">
                <a:latin typeface="Calibri" pitchFamily="34" charset="0"/>
              </a:rPr>
              <a:t>In </a:t>
            </a:r>
            <a:r>
              <a:rPr lang="en-US" sz="2600" dirty="0" smtClean="0">
                <a:latin typeface="Calibri" pitchFamily="34" charset="0"/>
              </a:rPr>
              <a:t>C </a:t>
            </a:r>
            <a:endParaRPr lang="en-US" sz="2600" dirty="0">
              <a:latin typeface="Calibri" pitchFamily="34" charset="0"/>
            </a:endParaRPr>
          </a:p>
          <a:p>
            <a:pPr lvl="1"/>
            <a:r>
              <a:rPr lang="en-US" sz="2600" dirty="0" smtClean="0">
                <a:latin typeface="Calibri" pitchFamily="34" charset="0"/>
              </a:rPr>
              <a:t>C++/Concert, Java and Python (CPLEX) </a:t>
            </a:r>
          </a:p>
          <a:p>
            <a:pPr lvl="1"/>
            <a:r>
              <a:rPr lang="en-US" sz="2600" dirty="0" smtClean="0">
                <a:latin typeface="Calibri" pitchFamily="34" charset="0"/>
              </a:rPr>
              <a:t>Supports </a:t>
            </a:r>
            <a:r>
              <a:rPr lang="en-US" sz="2600" dirty="0">
                <a:latin typeface="Calibri" pitchFamily="34" charset="0"/>
              </a:rPr>
              <a:t>Windows and Linux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Driver programs are supplied</a:t>
            </a:r>
          </a:p>
          <a:p>
            <a:pPr lvl="1"/>
            <a:r>
              <a:rPr lang="en-US" sz="2600" dirty="0">
                <a:latin typeface="Calibri" pitchFamily="34" charset="0"/>
              </a:rPr>
              <a:t>For command line use</a:t>
            </a:r>
          </a:p>
          <a:p>
            <a:pPr lvl="1"/>
            <a:r>
              <a:rPr lang="en-US" sz="2600" dirty="0">
                <a:latin typeface="Calibri" pitchFamily="34" charset="0"/>
              </a:rPr>
              <a:t>As examples of calling the library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Short User Guide (PDF)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Skeleton scripts for compiling callers and linking</a:t>
            </a:r>
          </a:p>
        </p:txBody>
      </p:sp>
    </p:spTree>
  </p:cSld>
  <p:clrMapOvr>
    <a:masterClrMapping/>
  </p:clrMapOvr>
  <p:transition advTm="50180"/>
  <p:extLst mod="1">
    <p:ext uri="{6950BFC3-D8DA-4A85-94F7-54DA5524770B}">
      <p188:commentRel xmlns:p188="http://schemas.microsoft.com/office/powerpoint/2018/8/main" xmlns="" r:id="rId3"/>
    </p:ext>
  </p:extLs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Some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4" y="1318161"/>
            <a:ext cx="7968796" cy="4473039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ODH works best with ‘exact’ solutions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dirty="0"/>
              <a:t>Most solvers use an integer feasibility tolerance of 10</a:t>
            </a:r>
            <a:r>
              <a:rPr lang="en-US" baseline="30000" dirty="0"/>
              <a:t>-5 </a:t>
            </a:r>
            <a:r>
              <a:rPr lang="en-US" dirty="0" smtClean="0"/>
              <a:t> or 0.5x10</a:t>
            </a:r>
            <a:r>
              <a:rPr lang="en-US" baseline="30000" dirty="0" smtClean="0"/>
              <a:t>-5</a:t>
            </a:r>
            <a:r>
              <a:rPr lang="en-US" dirty="0" smtClean="0"/>
              <a:t> but </a:t>
            </a:r>
            <a:r>
              <a:rPr lang="en-US" dirty="0"/>
              <a:t>a feasibility tolerance of 10</a:t>
            </a:r>
            <a:r>
              <a:rPr lang="en-US" baseline="30000" dirty="0"/>
              <a:t>-6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dirty="0"/>
              <a:t>Consider e.g. x </a:t>
            </a:r>
            <a:r>
              <a:rPr lang="en-US" dirty="0">
                <a:sym typeface="Symbol"/>
              </a:rPr>
              <a:t> M  where 0  x  M and   {0,1}, could have</a:t>
            </a:r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dirty="0">
                <a:sym typeface="Symbol"/>
              </a:rPr>
              <a:t>   M = 1000,  = </a:t>
            </a:r>
            <a:r>
              <a:rPr lang="en-US" dirty="0"/>
              <a:t>10</a:t>
            </a:r>
            <a:r>
              <a:rPr lang="en-US" baseline="30000" dirty="0"/>
              <a:t>-5 </a:t>
            </a:r>
            <a:r>
              <a:rPr lang="en-US" dirty="0"/>
              <a:t>(treated as 0) but x = 0.1</a:t>
            </a:r>
            <a:br>
              <a:rPr lang="en-US" dirty="0"/>
            </a:br>
            <a:r>
              <a:rPr lang="en-US" dirty="0"/>
              <a:t>when want </a:t>
            </a:r>
            <a:r>
              <a:rPr lang="en-US" dirty="0">
                <a:sym typeface="Symbol"/>
              </a:rPr>
              <a:t> = 0    x = 0</a:t>
            </a:r>
            <a:endParaRPr lang="en-US" dirty="0"/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dirty="0"/>
              <a:t>   ODH tries cleaning solutions from solver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ODH works in </a:t>
            </a:r>
            <a:r>
              <a:rPr lang="en-US" sz="2400" dirty="0" smtClean="0"/>
              <a:t>a </a:t>
            </a:r>
            <a:r>
              <a:rPr lang="en-US" sz="2400" dirty="0" err="1" smtClean="0"/>
              <a:t>presolved</a:t>
            </a:r>
            <a:r>
              <a:rPr lang="en-US" sz="2400" dirty="0" smtClean="0"/>
              <a:t> space</a:t>
            </a:r>
          </a:p>
          <a:p>
            <a:pPr marL="522900" lvl="1" indent="-180000">
              <a:spcBef>
                <a:spcPts val="1000"/>
              </a:spcBef>
              <a:buNone/>
            </a:pPr>
            <a:r>
              <a:rPr lang="en-US" dirty="0" smtClean="0"/>
              <a:t>if use solver’s </a:t>
            </a:r>
            <a:r>
              <a:rPr lang="en-US" dirty="0" err="1" smtClean="0"/>
              <a:t>presolve</a:t>
            </a:r>
            <a:r>
              <a:rPr lang="en-US" dirty="0" smtClean="0"/>
              <a:t> that space </a:t>
            </a:r>
            <a:r>
              <a:rPr lang="en-US" dirty="0"/>
              <a:t>may change</a:t>
            </a:r>
          </a:p>
          <a:p>
            <a:pPr marL="522900" lvl="1" indent="-180000">
              <a:spcBef>
                <a:spcPts val="1000"/>
              </a:spcBef>
              <a:buFont typeface="Symbol"/>
              <a:buChar char="Þ"/>
            </a:pPr>
            <a:r>
              <a:rPr lang="en-US" dirty="0"/>
              <a:t>solver solutions may not be feasible to ODH and vice-versa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Thread synchronization</a:t>
            </a:r>
          </a:p>
        </p:txBody>
      </p:sp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962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The Problem: Large Scale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3" y="1095375"/>
            <a:ext cx="7398885" cy="4752975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800" dirty="0"/>
              <a:t>Models becoming larger and more complex</a:t>
            </a:r>
          </a:p>
          <a:p>
            <a:pPr marL="457200" indent="-457200">
              <a:buNone/>
            </a:pPr>
            <a:r>
              <a:rPr lang="en-US" sz="2800" dirty="0"/>
              <a:t>Standard optimization technology stretched/fails</a:t>
            </a:r>
          </a:p>
          <a:p>
            <a:pPr marL="457200" indent="-457200">
              <a:buNone/>
            </a:pPr>
            <a:r>
              <a:rPr lang="en-US" sz="2800" dirty="0"/>
              <a:t>Super-linear solve time growth often supposed</a:t>
            </a:r>
          </a:p>
          <a:p>
            <a:pPr marL="457200" indent="-457200">
              <a:buNone/>
            </a:pPr>
            <a:r>
              <a:rPr lang="en-US" sz="2800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The reality is worse</a:t>
            </a:r>
          </a:p>
          <a:p>
            <a:pPr marL="800100" lvl="1" indent="-457200">
              <a:buNone/>
            </a:pPr>
            <a:r>
              <a:rPr lang="en-US" sz="2600" dirty="0"/>
              <a:t>See how solve time varies with integers after </a:t>
            </a:r>
            <a:r>
              <a:rPr lang="en-US" sz="2600" dirty="0" err="1" smtClean="0"/>
              <a:t>presolve</a:t>
            </a:r>
            <a:endParaRPr lang="en-US" sz="2600" dirty="0"/>
          </a:p>
          <a:p>
            <a:pPr marL="457200" indent="-457200">
              <a:buNone/>
            </a:pPr>
            <a:endParaRPr lang="en-US" sz="28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7137237"/>
      </p:ext>
    </p:extLst>
  </p:cSld>
  <p:clrMapOvr>
    <a:masterClrMapping/>
  </p:clrMapOvr>
  <p:transition advTm="52020"/>
  <p:extLst mod="1">
    <p:ext uri="{6950BFC3-D8DA-4A85-94F7-54DA5524770B}">
      <p188:commentRel xmlns:p188="http://schemas.microsoft.com/office/powerpoint/2018/8/main" xmlns="" r:id="rId3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846" y="345141"/>
            <a:ext cx="7951354" cy="114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Solution time </a:t>
            </a:r>
            <a:r>
              <a:rPr lang="en-US" dirty="0" err="1">
                <a:solidFill>
                  <a:srgbClr val="FFFF00"/>
                </a:solidFill>
              </a:rPr>
              <a:t>vs</a:t>
            </a:r>
            <a:r>
              <a:rPr lang="en-US" dirty="0">
                <a:solidFill>
                  <a:srgbClr val="FFFF00"/>
                </a:solidFill>
              </a:rPr>
              <a:t> Size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3413" y="1041400"/>
          <a:ext cx="7769226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487137237"/>
      </p:ext>
    </p:extLst>
  </p:cSld>
  <p:clrMapOvr>
    <a:masterClrMapping/>
  </p:clrMapOvr>
  <p:transition advTm="5824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ODH: </a:t>
            </a:r>
            <a:r>
              <a:rPr lang="en-US" dirty="0">
                <a:solidFill>
                  <a:srgbClr val="FFFF00"/>
                </a:solidFill>
              </a:rPr>
              <a:t>What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403"/>
            <a:ext cx="7632245" cy="5070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Tools for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handling large and/or difficult MIPs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exploits parallel hardware</a:t>
            </a:r>
          </a:p>
          <a:p>
            <a:pPr lvl="2">
              <a:buNone/>
            </a:pPr>
            <a:r>
              <a:rPr lang="en-US" sz="2400" dirty="0">
                <a:latin typeface="Calibri" pitchFamily="34" charset="0"/>
              </a:rPr>
              <a:t>typical server/workstation architecture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produces good solutions</a:t>
            </a:r>
          </a:p>
          <a:p>
            <a:pPr lvl="2">
              <a:buNone/>
            </a:pPr>
            <a:r>
              <a:rPr lang="en-US" sz="2400" dirty="0">
                <a:latin typeface="Calibri" pitchFamily="34" charset="0"/>
              </a:rPr>
              <a:t>uses commercial MIP optimizer for solving sub-models</a:t>
            </a:r>
          </a:p>
          <a:p>
            <a:pPr>
              <a:buNone/>
            </a:pPr>
            <a:r>
              <a:rPr lang="en-US" sz="2800" dirty="0" err="1">
                <a:latin typeface="Calibri" pitchFamily="34" charset="0"/>
              </a:rPr>
              <a:t>ODHeuristics</a:t>
            </a:r>
            <a:r>
              <a:rPr lang="en-US" sz="2800" dirty="0">
                <a:latin typeface="Calibri" pitchFamily="34" charset="0"/>
              </a:rPr>
              <a:t> Engine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can be used on its own to find solutions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But doesn’t give an optimality guarantee (gap)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ODH Optimizer</a:t>
            </a:r>
          </a:p>
          <a:p>
            <a:pPr lvl="1">
              <a:buNone/>
            </a:pPr>
            <a:r>
              <a:rPr lang="en-US" sz="2600" dirty="0" smtClean="0">
                <a:latin typeface="Calibri" pitchFamily="34" charset="0"/>
              </a:rPr>
              <a:t>Now available with commercial </a:t>
            </a:r>
            <a:r>
              <a:rPr lang="en-US" sz="2600" dirty="0">
                <a:latin typeface="Calibri" pitchFamily="34" charset="0"/>
              </a:rPr>
              <a:t>MIP optimizer </a:t>
            </a:r>
            <a:r>
              <a:rPr lang="en-US" sz="2600" dirty="0" smtClean="0">
                <a:latin typeface="Calibri" pitchFamily="34" charset="0"/>
              </a:rPr>
              <a:t>Xpress -MP </a:t>
            </a:r>
            <a:r>
              <a:rPr lang="en-US" sz="2600" dirty="0">
                <a:latin typeface="Calibri" pitchFamily="34" charset="0"/>
              </a:rPr>
              <a:t>with the </a:t>
            </a:r>
            <a:r>
              <a:rPr lang="en-US" sz="2600" dirty="0" err="1">
                <a:latin typeface="Calibri" pitchFamily="34" charset="0"/>
              </a:rPr>
              <a:t>ODHeuristics</a:t>
            </a:r>
            <a:r>
              <a:rPr lang="en-US" sz="2600" dirty="0">
                <a:latin typeface="Calibri" pitchFamily="34" charset="0"/>
              </a:rPr>
              <a:t> engine inside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Good at getting solutions</a:t>
            </a:r>
          </a:p>
          <a:p>
            <a:pPr lvl="1">
              <a:buNone/>
            </a:pPr>
            <a:r>
              <a:rPr lang="en-US" sz="2600" dirty="0">
                <a:latin typeface="Calibri" pitchFamily="34" charset="0"/>
              </a:rPr>
              <a:t>Gives an optimality guarantee</a:t>
            </a:r>
          </a:p>
        </p:txBody>
      </p:sp>
    </p:spTree>
  </p:cSld>
  <p:clrMapOvr>
    <a:masterClrMapping/>
  </p:clrMapOvr>
  <p:transition advTm="4642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854496" cy="11430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ODH: How </a:t>
            </a:r>
            <a:r>
              <a:rPr lang="en-US" dirty="0">
                <a:solidFill>
                  <a:srgbClr val="FFFF00"/>
                </a:solidFill>
              </a:rPr>
              <a:t>Does it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652"/>
            <a:ext cx="7632245" cy="530508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Finds a (possibly infeasible) </a:t>
            </a:r>
            <a:r>
              <a:rPr lang="en-US" sz="2800" b="1" dirty="0">
                <a:latin typeface="Calibri" pitchFamily="34" charset="0"/>
              </a:rPr>
              <a:t>initial solution </a:t>
            </a:r>
            <a:r>
              <a:rPr lang="en-US" sz="2800" dirty="0">
                <a:latin typeface="Calibri" pitchFamily="34" charset="0"/>
              </a:rPr>
              <a:t>with local search</a:t>
            </a:r>
          </a:p>
          <a:p>
            <a:pPr>
              <a:buNone/>
            </a:pPr>
            <a:r>
              <a:rPr lang="en-US" sz="2800" dirty="0">
                <a:latin typeface="Calibri" pitchFamily="34" charset="0"/>
              </a:rPr>
              <a:t>Improves its </a:t>
            </a:r>
            <a:r>
              <a:rPr lang="en-US" sz="2800" b="1" dirty="0">
                <a:latin typeface="Calibri" pitchFamily="34" charset="0"/>
              </a:rPr>
              <a:t>current solution</a:t>
            </a:r>
          </a:p>
          <a:p>
            <a:pPr lvl="1"/>
            <a:r>
              <a:rPr lang="en-US" sz="2600" dirty="0">
                <a:latin typeface="Calibri" pitchFamily="34" charset="0"/>
              </a:rPr>
              <a:t>Decomposes original model into sub-models</a:t>
            </a:r>
          </a:p>
          <a:p>
            <a:pPr lvl="1"/>
            <a:r>
              <a:rPr lang="en-US" sz="2600" dirty="0">
                <a:latin typeface="Calibri" pitchFamily="34" charset="0"/>
              </a:rPr>
              <a:t>Finds better solution to sub-models (not necessarily optimal)</a:t>
            </a:r>
          </a:p>
          <a:p>
            <a:pPr lvl="1"/>
            <a:r>
              <a:rPr lang="en-US" sz="2600" dirty="0" err="1">
                <a:latin typeface="Calibri" pitchFamily="34" charset="0"/>
              </a:rPr>
              <a:t>phaseI</a:t>
            </a:r>
            <a:r>
              <a:rPr lang="en-US" sz="2600" dirty="0">
                <a:latin typeface="Calibri" pitchFamily="34" charset="0"/>
              </a:rPr>
              <a:t> or </a:t>
            </a:r>
            <a:r>
              <a:rPr lang="en-US" sz="2600" dirty="0" err="1">
                <a:latin typeface="Calibri" pitchFamily="34" charset="0"/>
              </a:rPr>
              <a:t>bigM</a:t>
            </a:r>
            <a:r>
              <a:rPr lang="en-US" sz="2600" dirty="0">
                <a:latin typeface="Calibri" pitchFamily="34" charset="0"/>
              </a:rPr>
              <a:t> if infeasible</a:t>
            </a:r>
          </a:p>
          <a:p>
            <a:pPr lvl="1"/>
            <a:r>
              <a:rPr lang="en-US" sz="2600" dirty="0">
                <a:latin typeface="Calibri" pitchFamily="34" charset="0"/>
              </a:rPr>
              <a:t>Each ODH thread solves its own set of sub-models</a:t>
            </a:r>
          </a:p>
          <a:p>
            <a:pPr lvl="1"/>
            <a:r>
              <a:rPr lang="en-US" sz="2600" dirty="0">
                <a:latin typeface="Calibri" pitchFamily="34" charset="0"/>
              </a:rPr>
              <a:t>Combines the solutions across threads</a:t>
            </a:r>
          </a:p>
          <a:p>
            <a:pPr lvl="1"/>
            <a:r>
              <a:rPr lang="en-US" sz="2600" dirty="0">
                <a:latin typeface="Calibri" pitchFamily="34" charset="0"/>
              </a:rPr>
              <a:t>Repeats with fresh decomposition</a:t>
            </a:r>
          </a:p>
          <a:p>
            <a:pPr lvl="1"/>
            <a:r>
              <a:rPr lang="en-US" sz="2600" dirty="0">
                <a:latin typeface="Calibri" pitchFamily="34" charset="0"/>
              </a:rPr>
              <a:t>Dynamically adjusts sub-model size</a:t>
            </a:r>
          </a:p>
          <a:p>
            <a:pPr>
              <a:buNone/>
            </a:pPr>
            <a:r>
              <a:rPr lang="en-US" sz="2800" b="1" dirty="0">
                <a:latin typeface="Calibri" pitchFamily="34" charset="0"/>
              </a:rPr>
              <a:t>Decomposition</a:t>
            </a:r>
          </a:p>
          <a:p>
            <a:pPr lvl="1"/>
            <a:r>
              <a:rPr lang="en-US" sz="2600" dirty="0">
                <a:latin typeface="Calibri" pitchFamily="34" charset="0"/>
              </a:rPr>
              <a:t>Uses structure inferred from variable names and user-supplied pattern or matrix partition information; or</a:t>
            </a:r>
          </a:p>
          <a:p>
            <a:pPr lvl="1"/>
            <a:r>
              <a:rPr lang="en-US" sz="2600" dirty="0">
                <a:latin typeface="Calibri" pitchFamily="34" charset="0"/>
              </a:rPr>
              <a:t>Using user call-back; or</a:t>
            </a:r>
          </a:p>
          <a:p>
            <a:pPr lvl="1"/>
            <a:r>
              <a:rPr lang="en-US" sz="2600" i="1" dirty="0">
                <a:latin typeface="Calibri" pitchFamily="34" charset="0"/>
              </a:rPr>
              <a:t>Automatically inferred from matrix structure</a:t>
            </a:r>
          </a:p>
        </p:txBody>
      </p:sp>
    </p:spTree>
  </p:cSld>
  <p:clrMapOvr>
    <a:masterClrMapping/>
  </p:clrMapOvr>
  <p:transition advTm="8611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owchart: Process 5"/>
          <p:cNvSpPr/>
          <p:nvPr/>
        </p:nvSpPr>
        <p:spPr>
          <a:xfrm>
            <a:off x="6721434" y="2410691"/>
            <a:ext cx="1341911" cy="312321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Flowchart: Process 4"/>
          <p:cNvSpPr/>
          <p:nvPr/>
        </p:nvSpPr>
        <p:spPr>
          <a:xfrm>
            <a:off x="1395642" y="2410691"/>
            <a:ext cx="1288182" cy="312321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754" y="345141"/>
            <a:ext cx="7854496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</a:rPr>
              <a:t>ODH|Xpress</a:t>
            </a:r>
            <a:r>
              <a:rPr lang="en-US" dirty="0" smtClean="0">
                <a:solidFill>
                  <a:srgbClr val="FFFF00"/>
                </a:solidFill>
              </a:rPr>
              <a:t>: </a:t>
            </a:r>
            <a:r>
              <a:rPr lang="en-US" dirty="0">
                <a:solidFill>
                  <a:srgbClr val="FFFF00"/>
                </a:solidFill>
              </a:rPr>
              <a:t>How Does it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5" y="1009649"/>
            <a:ext cx="7632245" cy="45242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dirty="0" smtClean="0">
                <a:latin typeface="Calibri" pitchFamily="34" charset="0"/>
              </a:rPr>
              <a:t>Xpress-MP </a:t>
            </a:r>
            <a:r>
              <a:rPr lang="en-US" sz="2600" dirty="0">
                <a:latin typeface="Calibri" pitchFamily="34" charset="0"/>
              </a:rPr>
              <a:t>and ODH run concurrently</a:t>
            </a:r>
          </a:p>
          <a:p>
            <a:pPr>
              <a:buNone/>
            </a:pPr>
            <a:r>
              <a:rPr lang="en-US" sz="2600" dirty="0">
                <a:latin typeface="Calibri" pitchFamily="34" charset="0"/>
              </a:rPr>
              <a:t>Information is exchanged: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models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solutions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</a:t>
            </a:r>
            <a:r>
              <a:rPr lang="en-US" i="1" dirty="0">
                <a:latin typeface="Calibri" pitchFamily="34" charset="0"/>
              </a:rPr>
              <a:t>bounds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</a:t>
            </a:r>
            <a:r>
              <a:rPr lang="en-US" i="1" dirty="0">
                <a:latin typeface="Calibri" pitchFamily="34" charset="0"/>
              </a:rPr>
              <a:t>relaxed solutions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</a:t>
            </a:r>
            <a:r>
              <a:rPr lang="en-US" sz="2600" dirty="0" smtClean="0">
                <a:solidFill>
                  <a:schemeClr val="tx1"/>
                </a:solidFill>
                <a:latin typeface="Calibri" pitchFamily="34" charset="0"/>
              </a:rPr>
              <a:t>Xpress                </a:t>
            </a:r>
            <a:r>
              <a:rPr lang="en-US" i="1" dirty="0" smtClean="0">
                <a:latin typeface="Calibri" pitchFamily="34" charset="0"/>
              </a:rPr>
              <a:t>cuts</a:t>
            </a:r>
            <a:endParaRPr lang="en-US" i="1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</a:t>
            </a: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MIP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                                          		       ODH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Solver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solidFill>
                  <a:schemeClr val="tx1"/>
                </a:solidFill>
                <a:latin typeface="Calibri" pitchFamily="34" charset="0"/>
              </a:rPr>
              <a:t>       </a:t>
            </a:r>
          </a:p>
          <a:p>
            <a:pPr marL="0" indent="0">
              <a:spcBef>
                <a:spcPts val="0"/>
              </a:spcBef>
              <a:buNone/>
            </a:pPr>
            <a:endParaRPr lang="en-US" sz="2600" dirty="0">
              <a:latin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600" dirty="0">
                <a:latin typeface="Calibri" pitchFamily="34" charset="0"/>
              </a:rPr>
              <a:t>                                   solutions</a:t>
            </a:r>
          </a:p>
        </p:txBody>
      </p:sp>
      <p:sp>
        <p:nvSpPr>
          <p:cNvPr id="7" name="Left Arrow 6"/>
          <p:cNvSpPr/>
          <p:nvPr/>
        </p:nvSpPr>
        <p:spPr>
          <a:xfrm>
            <a:off x="3146961" y="4617631"/>
            <a:ext cx="2956956" cy="35813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Arrow 7"/>
          <p:cNvSpPr/>
          <p:nvPr/>
        </p:nvSpPr>
        <p:spPr>
          <a:xfrm>
            <a:off x="3146961" y="2992582"/>
            <a:ext cx="2956956" cy="322504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advTm="8611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Forthcoming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4" y="1645920"/>
            <a:ext cx="6860086" cy="4145280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Full functionality </a:t>
            </a:r>
            <a:r>
              <a:rPr lang="en-US" sz="2800" dirty="0" smtClean="0"/>
              <a:t>for </a:t>
            </a:r>
            <a:r>
              <a:rPr lang="en-US" sz="2800" dirty="0" err="1" smtClean="0"/>
              <a:t>ODH|Xpress</a:t>
            </a:r>
            <a:endParaRPr lang="en-US" sz="2800" i="1" dirty="0"/>
          </a:p>
          <a:p>
            <a:pPr marL="529250" lvl="2" indent="-180000">
              <a:spcBef>
                <a:spcPts val="1000"/>
              </a:spcBef>
            </a:pPr>
            <a:r>
              <a:rPr lang="en-US" sz="2600" dirty="0" smtClean="0"/>
              <a:t>Universal API</a:t>
            </a:r>
            <a:endParaRPr lang="en-US" sz="2600" dirty="0"/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Further algorithm integration</a:t>
            </a:r>
            <a:endParaRPr lang="en-US" sz="2800" dirty="0"/>
          </a:p>
          <a:p>
            <a:pPr marL="522900" lvl="1" indent="-180000">
              <a:spcBef>
                <a:spcPts val="1000"/>
              </a:spcBef>
            </a:pPr>
            <a:r>
              <a:rPr lang="en-US" sz="2600" dirty="0" smtClean="0"/>
              <a:t>ODH RINS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sz="2600" dirty="0" smtClean="0"/>
              <a:t>Xpress global bounds</a:t>
            </a:r>
          </a:p>
          <a:p>
            <a:pPr marL="180000" indent="-180000">
              <a:spcBef>
                <a:spcPts val="1000"/>
              </a:spcBef>
              <a:buNone/>
            </a:pPr>
            <a:r>
              <a:rPr lang="en-US" sz="2800" dirty="0" smtClean="0"/>
              <a:t>Improved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sz="2600" dirty="0" smtClean="0"/>
              <a:t>Synchronization</a:t>
            </a:r>
          </a:p>
          <a:p>
            <a:pPr marL="522900" lvl="1" indent="-180000">
              <a:spcBef>
                <a:spcPts val="1000"/>
              </a:spcBef>
            </a:pPr>
            <a:r>
              <a:rPr lang="en-US" sz="2600" dirty="0" smtClean="0"/>
              <a:t>Solution management</a:t>
            </a:r>
          </a:p>
          <a:p>
            <a:pPr marL="180000" indent="-180000">
              <a:spcBef>
                <a:spcPts val="1000"/>
              </a:spcBef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9620"/>
  <p:extLst mod="1">
    <p:ext uri="{6950BFC3-D8DA-4A85-94F7-54DA5524770B}">
      <p188:commentRel xmlns:p188="http://schemas.microsoft.com/office/powerpoint/2018/8/main" xmlns="" r:id="rId3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Recent Customer Model (ODH|CPLEX)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754" y="892885"/>
            <a:ext cx="7968796" cy="4898315"/>
          </a:xfrm>
        </p:spPr>
        <p:txBody>
          <a:bodyPr>
            <a:noAutofit/>
          </a:bodyPr>
          <a:lstStyle/>
          <a:p>
            <a:pPr marL="180000" indent="-180000">
              <a:spcBef>
                <a:spcPts val="1000"/>
              </a:spcBef>
              <a:buNone/>
            </a:pPr>
            <a:r>
              <a:rPr lang="en-US" sz="2400" dirty="0"/>
              <a:t>740K binaries and 12M non-zeros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678180" y="1650670"/>
          <a:ext cx="7787640" cy="4655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340266560"/>
      </p:ext>
    </p:extLst>
  </p:cSld>
  <p:clrMapOvr>
    <a:masterClrMapping/>
  </p:clrMapOvr>
  <p:transition advTm="48390"/>
  <p:extLst>
    <p:ext uri="{6950BFC3-D8DA-4A85-94F7-54DA5524770B}">
      <p188:commentRel xmlns:p188="http://schemas.microsoft.com/office/powerpoint/2018/8/main" xmlns="" r:id="rId4"/>
    </p:ext>
  </p:extLst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Custom 14">
      <a:dk1>
        <a:sysClr val="windowText" lastClr="000000"/>
      </a:dk1>
      <a:lt1>
        <a:srgbClr val="FFFFFF"/>
      </a:lt1>
      <a:dk2>
        <a:srgbClr val="666666"/>
      </a:dk2>
      <a:lt2>
        <a:srgbClr val="CCCCC9"/>
      </a:lt2>
      <a:accent1>
        <a:srgbClr val="BDD00E"/>
      </a:accent1>
      <a:accent2>
        <a:srgbClr val="F6A11A"/>
      </a:accent2>
      <a:accent3>
        <a:srgbClr val="009FE3"/>
      </a:accent3>
      <a:accent4>
        <a:srgbClr val="247C86"/>
      </a:accent4>
      <a:accent5>
        <a:srgbClr val="D60B52"/>
      </a:accent5>
      <a:accent6>
        <a:srgbClr val="1D71B8"/>
      </a:accent6>
      <a:hlink>
        <a:srgbClr val="009FE3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72159</TotalTime>
  <Words>1260</Words>
  <Application>Microsoft Office PowerPoint</Application>
  <PresentationFormat>On-screen Show (4:3)</PresentationFormat>
  <Paragraphs>398</Paragraphs>
  <Slides>22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Genesis</vt:lpstr>
      <vt:lpstr>Robert Ashford Alkis Vazacopoulos Optimization Direct Inc.  INFORMS Analytics Meeting 2024 Orlando, FL</vt:lpstr>
      <vt:lpstr>Summary</vt:lpstr>
      <vt:lpstr>The Problem: Large Scale Optimization</vt:lpstr>
      <vt:lpstr>Solution time vs Size</vt:lpstr>
      <vt:lpstr>ODH: What Is It?</vt:lpstr>
      <vt:lpstr>ODH: How Does it Work?</vt:lpstr>
      <vt:lpstr>ODH|Xpress: How Does it Work?</vt:lpstr>
      <vt:lpstr>Forthcoming Features</vt:lpstr>
      <vt:lpstr>Recent Customer Model (ODH|CPLEX)</vt:lpstr>
      <vt:lpstr>Customer Models (ODH|Xpress)</vt:lpstr>
      <vt:lpstr>Customer Models (ODH|Xpress)</vt:lpstr>
      <vt:lpstr>Miplib Open-v7 Models</vt:lpstr>
      <vt:lpstr>Applictions</vt:lpstr>
      <vt:lpstr>Conclusions</vt:lpstr>
      <vt:lpstr>Benchmarking and Evaluation</vt:lpstr>
      <vt:lpstr>Thanks for listening</vt:lpstr>
      <vt:lpstr>Examples: Large Scale Scheduling, Supply Chain and Telecomms Models</vt:lpstr>
      <vt:lpstr>ODH Results</vt:lpstr>
      <vt:lpstr>Customer Models (ODH|CPLEX)</vt:lpstr>
      <vt:lpstr>ODHeuristics: What Does it Look Like?</vt:lpstr>
      <vt:lpstr>ODHeuristics Engine</vt:lpstr>
      <vt:lpstr>Some Challenges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Ashford</dc:creator>
  <cp:lastModifiedBy>Robert</cp:lastModifiedBy>
  <cp:revision>2870</cp:revision>
  <cp:lastPrinted>2023-10-11T19:16:21Z</cp:lastPrinted>
  <dcterms:created xsi:type="dcterms:W3CDTF">2014-06-18T14:18:05Z</dcterms:created>
  <dcterms:modified xsi:type="dcterms:W3CDTF">2024-04-10T10:21:51Z</dcterms:modified>
</cp:coreProperties>
</file>